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8"/>
  </p:notesMasterIdLst>
  <p:sldIdLst>
    <p:sldId id="3701" r:id="rId5"/>
    <p:sldId id="3653" r:id="rId6"/>
    <p:sldId id="3695" r:id="rId7"/>
    <p:sldId id="3649" r:id="rId8"/>
    <p:sldId id="3650" r:id="rId9"/>
    <p:sldId id="3651" r:id="rId10"/>
    <p:sldId id="3696" r:id="rId11"/>
    <p:sldId id="7146" r:id="rId12"/>
    <p:sldId id="3694" r:id="rId13"/>
    <p:sldId id="7147" r:id="rId14"/>
    <p:sldId id="7145" r:id="rId15"/>
    <p:sldId id="3697" r:id="rId16"/>
    <p:sldId id="7143" r:id="rId17"/>
    <p:sldId id="7144" r:id="rId18"/>
    <p:sldId id="3699" r:id="rId19"/>
    <p:sldId id="7148" r:id="rId20"/>
    <p:sldId id="3705" r:id="rId21"/>
    <p:sldId id="3704" r:id="rId22"/>
    <p:sldId id="3692" r:id="rId23"/>
    <p:sldId id="3693" r:id="rId24"/>
    <p:sldId id="7141" r:id="rId25"/>
    <p:sldId id="7142" r:id="rId26"/>
    <p:sldId id="3678" r:id="rId27"/>
  </p:sldIdLst>
  <p:sldSz cx="12192000" cy="6858000"/>
  <p:notesSz cx="6858000" cy="9144000"/>
  <p:embeddedFontLst>
    <p:embeddedFont>
      <p:font typeface="Aptos Narrow" panose="020B000402020202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8" roundtripDataSignature="AMtx7mi28BBesaLkum2lgjw1J2pDRIxWD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72BC10-0560-BFB6-39FB-4866F9D6A51F}" name="Leonor Rodríguez" initials="LR" userId="S::leonor.rodriguez@swisscontact.org::279fb278-e916-4283-950d-90e892940d0f" providerId="AD"/>
  <p188:author id="{56F1298C-D605-63F9-C950-A678B74EF265}" name="Silvia Alvarado" initials="SA" userId="S::silvia.alvarado@swisscontact.org::5fb066aa-ff0c-4c21-9f2f-c4e4870a1f36" providerId="AD"/>
  <p188:author id="{55403CD2-D30F-6541-D5DD-B0ADFA19C3FE}" name="paolaastolabadillo" initials="pa" userId="S::paolaastolabadillo_gmail.com#ext#@swisscont.onmicrosoft.com::d1e663db-de2f-4f40-832a-95919f8457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ella Patricia Mestanza Acosta" initials="" lastIdx="3" clrIdx="0"/>
  <p:cmAuthor id="1" name="RAUL ANTON" initials="RA" lastIdx="1" clrIdx="1">
    <p:extLst>
      <p:ext uri="{19B8F6BF-5375-455C-9EA6-DF929625EA0E}">
        <p15:presenceInfo xmlns:p15="http://schemas.microsoft.com/office/powerpoint/2012/main" userId="79c79ef6e00cc423" providerId="Windows Live"/>
      </p:ext>
    </p:extLst>
  </p:cmAuthor>
  <p:cmAuthor id="2" name="Silvia Alvarado" initials="SA" lastIdx="1" clrIdx="2">
    <p:extLst>
      <p:ext uri="{19B8F6BF-5375-455C-9EA6-DF929625EA0E}">
        <p15:presenceInfo xmlns:p15="http://schemas.microsoft.com/office/powerpoint/2012/main" userId="S::silvia.alvarado@swisscontact.org::5fb066aa-ff0c-4c21-9f2f-c4e4870a1f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4747"/>
    <a:srgbClr val="F8CBAD"/>
    <a:srgbClr val="C5E0B4"/>
    <a:srgbClr val="A9D18E"/>
    <a:srgbClr val="D9D9D9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DC7A3-C2F5-4E2F-AD23-17D67C123BFA}" v="1" dt="2025-02-13T17:31:20.107"/>
  </p1510:revLst>
</p1510:revInfo>
</file>

<file path=ppt/tableStyles.xml><?xml version="1.0" encoding="utf-8"?>
<a:tblStyleLst xmlns:a="http://schemas.openxmlformats.org/drawingml/2006/main" def="{8060F2C3-1643-4D06-973A-6FE5B4CC6DAA}">
  <a:tblStyle styleId="{8060F2C3-1643-4D06-973A-6FE5B4CC6D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818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138" Type="http://customschemas.google.com/relationships/presentationmetadata" Target="metadata"/><Relationship Id="rId141" Type="http://schemas.openxmlformats.org/officeDocument/2006/relationships/viewProps" Target="viewProps.xml"/><Relationship Id="rId146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14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139" Type="http://schemas.openxmlformats.org/officeDocument/2006/relationships/commentAuthors" Target="commentAuthors.xml"/><Relationship Id="rId8" Type="http://schemas.openxmlformats.org/officeDocument/2006/relationships/slide" Target="slides/slide4.xml"/><Relationship Id="rId14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20" Type="http://schemas.openxmlformats.org/officeDocument/2006/relationships/slide" Target="slides/slide16.xml"/><Relationship Id="rId140" Type="http://schemas.openxmlformats.org/officeDocument/2006/relationships/presProps" Target="presProps.xml"/><Relationship Id="rId14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y Cueto" userId="S::ronny.cueto@swisscontact.org::be48bb62-d725-4626-adcf-421d51ee3031" providerId="AD" clId="Web-{482DDB81-914E-4B31-BE36-7AF5D3ECC846}"/>
    <pc:docChg chg="modSld">
      <pc:chgData name="Ronny Cueto" userId="S::ronny.cueto@swisscontact.org::be48bb62-d725-4626-adcf-421d51ee3031" providerId="AD" clId="Web-{482DDB81-914E-4B31-BE36-7AF5D3ECC846}" dt="2024-07-21T20:07:43.587" v="120" actId="20577"/>
      <pc:docMkLst>
        <pc:docMk/>
      </pc:docMkLst>
      <pc:sldChg chg="modSp">
        <pc:chgData name="Ronny Cueto" userId="S::ronny.cueto@swisscontact.org::be48bb62-d725-4626-adcf-421d51ee3031" providerId="AD" clId="Web-{482DDB81-914E-4B31-BE36-7AF5D3ECC846}" dt="2024-07-21T20:07:43.587" v="120" actId="20577"/>
        <pc:sldMkLst>
          <pc:docMk/>
          <pc:sldMk cId="2701255453" sldId="3697"/>
        </pc:sldMkLst>
      </pc:sldChg>
    </pc:docChg>
  </pc:docChgLst>
  <pc:docChgLst>
    <pc:chgData name="Raúl Antón" userId="daa3c90b-43e2-4a99-b926-a617490cf12f" providerId="ADAL" clId="{64CE23A5-85E3-4BB3-94B1-7643362B75B8}"/>
    <pc:docChg chg="undo custSel addSld delSld modSld">
      <pc:chgData name="Raúl Antón" userId="daa3c90b-43e2-4a99-b926-a617490cf12f" providerId="ADAL" clId="{64CE23A5-85E3-4BB3-94B1-7643362B75B8}" dt="2024-08-23T18:17:24.910" v="65" actId="2696"/>
      <pc:docMkLst>
        <pc:docMk/>
      </pc:docMkLst>
      <pc:sldChg chg="add">
        <pc:chgData name="Raúl Antón" userId="daa3c90b-43e2-4a99-b926-a617490cf12f" providerId="ADAL" clId="{64CE23A5-85E3-4BB3-94B1-7643362B75B8}" dt="2024-08-23T18:15:19.646" v="63"/>
        <pc:sldMkLst>
          <pc:docMk/>
          <pc:sldMk cId="3281926482" sldId="3692"/>
        </pc:sldMkLst>
      </pc:sldChg>
      <pc:sldChg chg="add">
        <pc:chgData name="Raúl Antón" userId="daa3c90b-43e2-4a99-b926-a617490cf12f" providerId="ADAL" clId="{64CE23A5-85E3-4BB3-94B1-7643362B75B8}" dt="2024-08-23T18:15:19.646" v="63"/>
        <pc:sldMkLst>
          <pc:docMk/>
          <pc:sldMk cId="257417786" sldId="3693"/>
        </pc:sldMkLst>
      </pc:sldChg>
      <pc:sldChg chg="modSp mod">
        <pc:chgData name="Raúl Antón" userId="daa3c90b-43e2-4a99-b926-a617490cf12f" providerId="ADAL" clId="{64CE23A5-85E3-4BB3-94B1-7643362B75B8}" dt="2024-08-23T13:58:36.583" v="37" actId="14100"/>
        <pc:sldMkLst>
          <pc:docMk/>
          <pc:sldMk cId="204542661" sldId="3696"/>
        </pc:sldMkLst>
      </pc:sldChg>
      <pc:sldChg chg="addSp delSp modSp mod">
        <pc:chgData name="Raúl Antón" userId="daa3c90b-43e2-4a99-b926-a617490cf12f" providerId="ADAL" clId="{64CE23A5-85E3-4BB3-94B1-7643362B75B8}" dt="2024-08-23T18:13:22.126" v="62" actId="20577"/>
        <pc:sldMkLst>
          <pc:docMk/>
          <pc:sldMk cId="353321214" sldId="3699"/>
        </pc:sldMkLst>
      </pc:sldChg>
      <pc:sldChg chg="add del">
        <pc:chgData name="Raúl Antón" userId="daa3c90b-43e2-4a99-b926-a617490cf12f" providerId="ADAL" clId="{64CE23A5-85E3-4BB3-94B1-7643362B75B8}" dt="2024-08-23T18:17:24.910" v="65" actId="2696"/>
        <pc:sldMkLst>
          <pc:docMk/>
          <pc:sldMk cId="2323265399" sldId="7141"/>
        </pc:sldMkLst>
      </pc:sldChg>
    </pc:docChg>
  </pc:docChgLst>
  <pc:docChgLst>
    <pc:chgData name="Leonor Rodríguez" userId="279fb278-e916-4283-950d-90e892940d0f" providerId="ADAL" clId="{2167BFAB-F785-4CAB-A549-00CE382E6069}"/>
    <pc:docChg chg="undo custSel modSld">
      <pc:chgData name="Leonor Rodríguez" userId="279fb278-e916-4283-950d-90e892940d0f" providerId="ADAL" clId="{2167BFAB-F785-4CAB-A549-00CE382E6069}" dt="2024-08-22T00:35:51.988" v="113"/>
      <pc:docMkLst>
        <pc:docMk/>
      </pc:docMkLst>
      <pc:sldChg chg="modSp mod">
        <pc:chgData name="Leonor Rodríguez" userId="279fb278-e916-4283-950d-90e892940d0f" providerId="ADAL" clId="{2167BFAB-F785-4CAB-A549-00CE382E6069}" dt="2024-08-22T00:21:38.874" v="0"/>
        <pc:sldMkLst>
          <pc:docMk/>
          <pc:sldMk cId="530681877" sldId="3561"/>
        </pc:sldMkLst>
      </pc:sldChg>
      <pc:sldChg chg="modSp mod">
        <pc:chgData name="Leonor Rodríguez" userId="279fb278-e916-4283-950d-90e892940d0f" providerId="ADAL" clId="{2167BFAB-F785-4CAB-A549-00CE382E6069}" dt="2024-08-22T00:35:09.974" v="106"/>
        <pc:sldMkLst>
          <pc:docMk/>
          <pc:sldMk cId="751754037" sldId="3650"/>
        </pc:sldMkLst>
      </pc:sldChg>
      <pc:sldChg chg="modSp mod">
        <pc:chgData name="Leonor Rodríguez" userId="279fb278-e916-4283-950d-90e892940d0f" providerId="ADAL" clId="{2167BFAB-F785-4CAB-A549-00CE382E6069}" dt="2024-08-22T00:35:14.835" v="107"/>
        <pc:sldMkLst>
          <pc:docMk/>
          <pc:sldMk cId="2840188469" sldId="3651"/>
        </pc:sldMkLst>
      </pc:sldChg>
      <pc:sldChg chg="modSp mod">
        <pc:chgData name="Leonor Rodríguez" userId="279fb278-e916-4283-950d-90e892940d0f" providerId="ADAL" clId="{2167BFAB-F785-4CAB-A549-00CE382E6069}" dt="2024-08-22T00:35:19.916" v="108"/>
        <pc:sldMkLst>
          <pc:docMk/>
          <pc:sldMk cId="662264499" sldId="3653"/>
        </pc:sldMkLst>
      </pc:sldChg>
      <pc:sldChg chg="modSp mod">
        <pc:chgData name="Leonor Rodríguez" userId="279fb278-e916-4283-950d-90e892940d0f" providerId="ADAL" clId="{2167BFAB-F785-4CAB-A549-00CE382E6069}" dt="2024-08-22T00:35:51.988" v="113"/>
        <pc:sldMkLst>
          <pc:docMk/>
          <pc:sldMk cId="2924267627" sldId="3678"/>
        </pc:sldMkLst>
      </pc:sldChg>
      <pc:sldChg chg="modSp mod">
        <pc:chgData name="Leonor Rodríguez" userId="279fb278-e916-4283-950d-90e892940d0f" providerId="ADAL" clId="{2167BFAB-F785-4CAB-A549-00CE382E6069}" dt="2024-08-22T00:33:41.648" v="82" actId="20577"/>
        <pc:sldMkLst>
          <pc:docMk/>
          <pc:sldMk cId="1387131819" sldId="3694"/>
        </pc:sldMkLst>
      </pc:sldChg>
      <pc:sldChg chg="modSp mod">
        <pc:chgData name="Leonor Rodríguez" userId="279fb278-e916-4283-950d-90e892940d0f" providerId="ADAL" clId="{2167BFAB-F785-4CAB-A549-00CE382E6069}" dt="2024-08-22T00:35:26.473" v="109"/>
        <pc:sldMkLst>
          <pc:docMk/>
          <pc:sldMk cId="562255354" sldId="3695"/>
        </pc:sldMkLst>
      </pc:sldChg>
      <pc:sldChg chg="modSp mod">
        <pc:chgData name="Leonor Rodríguez" userId="279fb278-e916-4283-950d-90e892940d0f" providerId="ADAL" clId="{2167BFAB-F785-4CAB-A549-00CE382E6069}" dt="2024-08-22T00:35:35.100" v="110"/>
        <pc:sldMkLst>
          <pc:docMk/>
          <pc:sldMk cId="204542661" sldId="3696"/>
        </pc:sldMkLst>
      </pc:sldChg>
      <pc:sldChg chg="modSp mod">
        <pc:chgData name="Leonor Rodríguez" userId="279fb278-e916-4283-950d-90e892940d0f" providerId="ADAL" clId="{2167BFAB-F785-4CAB-A549-00CE382E6069}" dt="2024-08-22T00:35:41.353" v="111"/>
        <pc:sldMkLst>
          <pc:docMk/>
          <pc:sldMk cId="2701255453" sldId="3697"/>
        </pc:sldMkLst>
      </pc:sldChg>
      <pc:sldChg chg="modSp mod">
        <pc:chgData name="Leonor Rodríguez" userId="279fb278-e916-4283-950d-90e892940d0f" providerId="ADAL" clId="{2167BFAB-F785-4CAB-A549-00CE382E6069}" dt="2024-08-22T00:35:46.001" v="112"/>
        <pc:sldMkLst>
          <pc:docMk/>
          <pc:sldMk cId="353321214" sldId="3699"/>
        </pc:sldMkLst>
      </pc:sldChg>
    </pc:docChg>
  </pc:docChgLst>
  <pc:docChgLst>
    <pc:chgData name="Sabina Gloria Núñez Altamirano" userId="61145d8ce969231a" providerId="LiveId" clId="{CB7881BA-4F76-4DD1-87A1-F18F0F6B3378}"/>
    <pc:docChg chg="undo custSel addSld delSld modSld sldOrd">
      <pc:chgData name="Sabina Gloria Núñez Altamirano" userId="61145d8ce969231a" providerId="LiveId" clId="{CB7881BA-4F76-4DD1-87A1-F18F0F6B3378}" dt="2025-02-11T18:25:18.836" v="822" actId="478"/>
      <pc:docMkLst>
        <pc:docMk/>
      </pc:docMkLst>
      <pc:sldChg chg="modSp del mod">
        <pc:chgData name="Sabina Gloria Núñez Altamirano" userId="61145d8ce969231a" providerId="LiveId" clId="{CB7881BA-4F76-4DD1-87A1-F18F0F6B3378}" dt="2025-02-11T17:14:07.695" v="541" actId="2696"/>
        <pc:sldMkLst>
          <pc:docMk/>
          <pc:sldMk cId="530681877" sldId="3561"/>
        </pc:sldMkLst>
      </pc:sldChg>
      <pc:sldChg chg="addSp delSp modSp mod">
        <pc:chgData name="Sabina Gloria Núñez Altamirano" userId="61145d8ce969231a" providerId="LiveId" clId="{CB7881BA-4F76-4DD1-87A1-F18F0F6B3378}" dt="2025-02-11T17:15:57.450" v="556" actId="1076"/>
        <pc:sldMkLst>
          <pc:docMk/>
          <pc:sldMk cId="751754037" sldId="3650"/>
        </pc:sldMkLst>
        <pc:spChg chg="mod">
          <ac:chgData name="Sabina Gloria Núñez Altamirano" userId="61145d8ce969231a" providerId="LiveId" clId="{CB7881BA-4F76-4DD1-87A1-F18F0F6B3378}" dt="2025-02-11T10:30:42.959" v="40" actId="20577"/>
          <ac:spMkLst>
            <pc:docMk/>
            <pc:sldMk cId="751754037" sldId="3650"/>
            <ac:spMk id="2" creationId="{31A5BDC7-863D-6091-15BB-03B37BA8B6DC}"/>
          </ac:spMkLst>
        </pc:spChg>
        <pc:spChg chg="mod">
          <ac:chgData name="Sabina Gloria Núñez Altamirano" userId="61145d8ce969231a" providerId="LiveId" clId="{CB7881BA-4F76-4DD1-87A1-F18F0F6B3378}" dt="2025-02-11T16:53:14.037" v="50" actId="6549"/>
          <ac:spMkLst>
            <pc:docMk/>
            <pc:sldMk cId="751754037" sldId="3650"/>
            <ac:spMk id="3" creationId="{ECAD10C4-5BCC-5E92-60C8-A58FD3E1A5B6}"/>
          </ac:spMkLst>
        </pc:spChg>
        <pc:spChg chg="add mod">
          <ac:chgData name="Sabina Gloria Núñez Altamirano" userId="61145d8ce969231a" providerId="LiveId" clId="{CB7881BA-4F76-4DD1-87A1-F18F0F6B3378}" dt="2025-02-11T17:15:57.450" v="556" actId="1076"/>
          <ac:spMkLst>
            <pc:docMk/>
            <pc:sldMk cId="751754037" sldId="3650"/>
            <ac:spMk id="7" creationId="{5E21A0D9-095C-7997-C30F-F8961960DD4B}"/>
          </ac:spMkLst>
        </pc:spChg>
      </pc:sldChg>
      <pc:sldChg chg="addSp delSp modSp mod">
        <pc:chgData name="Sabina Gloria Núñez Altamirano" userId="61145d8ce969231a" providerId="LiveId" clId="{CB7881BA-4F76-4DD1-87A1-F18F0F6B3378}" dt="2025-02-11T17:15:48.812" v="555" actId="14100"/>
        <pc:sldMkLst>
          <pc:docMk/>
          <pc:sldMk cId="2840188469" sldId="3651"/>
        </pc:sldMkLst>
        <pc:spChg chg="add mod">
          <ac:chgData name="Sabina Gloria Núñez Altamirano" userId="61145d8ce969231a" providerId="LiveId" clId="{CB7881BA-4F76-4DD1-87A1-F18F0F6B3378}" dt="2025-02-11T17:15:48.812" v="555" actId="14100"/>
          <ac:spMkLst>
            <pc:docMk/>
            <pc:sldMk cId="2840188469" sldId="3651"/>
            <ac:spMk id="2" creationId="{5BF771E6-9F79-082D-832C-93C48DEFDBB1}"/>
          </ac:spMkLst>
        </pc:spChg>
      </pc:sldChg>
      <pc:sldChg chg="addSp delSp modSp mod ord">
        <pc:chgData name="Sabina Gloria Núñez Altamirano" userId="61145d8ce969231a" providerId="LiveId" clId="{CB7881BA-4F76-4DD1-87A1-F18F0F6B3378}" dt="2025-02-11T18:14:18.448" v="719" actId="20577"/>
        <pc:sldMkLst>
          <pc:docMk/>
          <pc:sldMk cId="662264499" sldId="3653"/>
        </pc:sldMkLst>
        <pc:spChg chg="add mod">
          <ac:chgData name="Sabina Gloria Núñez Altamirano" userId="61145d8ce969231a" providerId="LiveId" clId="{CB7881BA-4F76-4DD1-87A1-F18F0F6B3378}" dt="2025-02-11T18:14:18.448" v="719" actId="20577"/>
          <ac:spMkLst>
            <pc:docMk/>
            <pc:sldMk cId="662264499" sldId="3653"/>
            <ac:spMk id="5" creationId="{948A09CB-C0DB-90E6-67F7-33B116B3BD6A}"/>
          </ac:spMkLst>
        </pc:spChg>
        <pc:spChg chg="mod">
          <ac:chgData name="Sabina Gloria Núñez Altamirano" userId="61145d8ce969231a" providerId="LiveId" clId="{CB7881BA-4F76-4DD1-87A1-F18F0F6B3378}" dt="2025-02-11T16:51:49.869" v="44" actId="6549"/>
          <ac:spMkLst>
            <pc:docMk/>
            <pc:sldMk cId="662264499" sldId="3653"/>
            <ac:spMk id="13" creationId="{D36804AE-12AE-EA14-0BE0-60DDBAAD9060}"/>
          </ac:spMkLst>
        </pc:spChg>
      </pc:sldChg>
      <pc:sldChg chg="addSp delSp modSp mod">
        <pc:chgData name="Sabina Gloria Núñez Altamirano" userId="61145d8ce969231a" providerId="LiveId" clId="{CB7881BA-4F76-4DD1-87A1-F18F0F6B3378}" dt="2025-02-11T18:19:49.072" v="771"/>
        <pc:sldMkLst>
          <pc:docMk/>
          <pc:sldMk cId="2924267627" sldId="3678"/>
        </pc:sldMkLst>
        <pc:spChg chg="add mod">
          <ac:chgData name="Sabina Gloria Núñez Altamirano" userId="61145d8ce969231a" providerId="LiveId" clId="{CB7881BA-4F76-4DD1-87A1-F18F0F6B3378}" dt="2025-02-11T18:19:49.072" v="771"/>
          <ac:spMkLst>
            <pc:docMk/>
            <pc:sldMk cId="2924267627" sldId="3678"/>
            <ac:spMk id="6" creationId="{AEED6A6B-EF60-56E2-36A5-C3B5AB6C7D26}"/>
          </ac:spMkLst>
        </pc:spChg>
      </pc:sldChg>
      <pc:sldChg chg="addSp delSp modSp mod">
        <pc:chgData name="Sabina Gloria Núñez Altamirano" userId="61145d8ce969231a" providerId="LiveId" clId="{CB7881BA-4F76-4DD1-87A1-F18F0F6B3378}" dt="2025-02-11T18:19:26.028" v="765"/>
        <pc:sldMkLst>
          <pc:docMk/>
          <pc:sldMk cId="1885183493" sldId="3692"/>
        </pc:sldMkLst>
        <pc:spChg chg="add mod">
          <ac:chgData name="Sabina Gloria Núñez Altamirano" userId="61145d8ce969231a" providerId="LiveId" clId="{CB7881BA-4F76-4DD1-87A1-F18F0F6B3378}" dt="2025-02-11T18:19:26.028" v="765"/>
          <ac:spMkLst>
            <pc:docMk/>
            <pc:sldMk cId="1885183493" sldId="3692"/>
            <ac:spMk id="6" creationId="{7C6B6FA8-6D65-1F4F-0AC6-0E09C111BEDF}"/>
          </ac:spMkLst>
        </pc:spChg>
      </pc:sldChg>
      <pc:sldChg chg="addSp delSp modSp del mod modAnim">
        <pc:chgData name="Sabina Gloria Núñez Altamirano" userId="61145d8ce969231a" providerId="LiveId" clId="{CB7881BA-4F76-4DD1-87A1-F18F0F6B3378}" dt="2025-02-11T18:00:14.297" v="563" actId="2696"/>
        <pc:sldMkLst>
          <pc:docMk/>
          <pc:sldMk cId="3281926482" sldId="3692"/>
        </pc:sldMkLst>
      </pc:sldChg>
      <pc:sldChg chg="addSp delSp modSp del mod modAnim">
        <pc:chgData name="Sabina Gloria Núñez Altamirano" userId="61145d8ce969231a" providerId="LiveId" clId="{CB7881BA-4F76-4DD1-87A1-F18F0F6B3378}" dt="2025-02-11T18:00:14.297" v="563" actId="2696"/>
        <pc:sldMkLst>
          <pc:docMk/>
          <pc:sldMk cId="257417786" sldId="3693"/>
        </pc:sldMkLst>
      </pc:sldChg>
      <pc:sldChg chg="addSp delSp modSp mod">
        <pc:chgData name="Sabina Gloria Núñez Altamirano" userId="61145d8ce969231a" providerId="LiveId" clId="{CB7881BA-4F76-4DD1-87A1-F18F0F6B3378}" dt="2025-02-11T18:19:32.412" v="767"/>
        <pc:sldMkLst>
          <pc:docMk/>
          <pc:sldMk cId="3263269956" sldId="3693"/>
        </pc:sldMkLst>
        <pc:spChg chg="add mod">
          <ac:chgData name="Sabina Gloria Núñez Altamirano" userId="61145d8ce969231a" providerId="LiveId" clId="{CB7881BA-4F76-4DD1-87A1-F18F0F6B3378}" dt="2025-02-11T18:19:32.412" v="767"/>
          <ac:spMkLst>
            <pc:docMk/>
            <pc:sldMk cId="3263269956" sldId="3693"/>
            <ac:spMk id="6" creationId="{1DF32804-812A-D67E-D281-B9F665D8D432}"/>
          </ac:spMkLst>
        </pc:spChg>
      </pc:sldChg>
      <pc:sldChg chg="addSp modSp mod ord modAnim">
        <pc:chgData name="Sabina Gloria Núñez Altamirano" userId="61145d8ce969231a" providerId="LiveId" clId="{CB7881BA-4F76-4DD1-87A1-F18F0F6B3378}" dt="2025-02-11T18:18:09.551" v="749" actId="20577"/>
        <pc:sldMkLst>
          <pc:docMk/>
          <pc:sldMk cId="1387131819" sldId="3694"/>
        </pc:sldMkLst>
        <pc:spChg chg="mod">
          <ac:chgData name="Sabina Gloria Núñez Altamirano" userId="61145d8ce969231a" providerId="LiveId" clId="{CB7881BA-4F76-4DD1-87A1-F18F0F6B3378}" dt="2025-02-11T17:08:25.888" v="262" actId="1076"/>
          <ac:spMkLst>
            <pc:docMk/>
            <pc:sldMk cId="1387131819" sldId="3694"/>
            <ac:spMk id="2" creationId="{145F2A51-D55D-7C9B-6B5E-CC77F212A271}"/>
          </ac:spMkLst>
        </pc:spChg>
        <pc:spChg chg="add mod">
          <ac:chgData name="Sabina Gloria Núñez Altamirano" userId="61145d8ce969231a" providerId="LiveId" clId="{CB7881BA-4F76-4DD1-87A1-F18F0F6B3378}" dt="2025-02-11T18:18:09.551" v="749" actId="20577"/>
          <ac:spMkLst>
            <pc:docMk/>
            <pc:sldMk cId="1387131819" sldId="3694"/>
            <ac:spMk id="3" creationId="{A5082E12-C724-8F2E-A6C0-2F8844081439}"/>
          </ac:spMkLst>
        </pc:spChg>
        <pc:spChg chg="add mod">
          <ac:chgData name="Sabina Gloria Núñez Altamirano" userId="61145d8ce969231a" providerId="LiveId" clId="{CB7881BA-4F76-4DD1-87A1-F18F0F6B3378}" dt="2025-02-11T17:09:14.390" v="538"/>
          <ac:spMkLst>
            <pc:docMk/>
            <pc:sldMk cId="1387131819" sldId="3694"/>
            <ac:spMk id="4" creationId="{5237086B-F20D-6E74-5354-C64BCE35EA06}"/>
          </ac:spMkLst>
        </pc:spChg>
      </pc:sldChg>
      <pc:sldChg chg="addSp modSp mod ord modAnim">
        <pc:chgData name="Sabina Gloria Núñez Altamirano" userId="61145d8ce969231a" providerId="LiveId" clId="{CB7881BA-4F76-4DD1-87A1-F18F0F6B3378}" dt="2025-02-11T17:21:58.198" v="560"/>
        <pc:sldMkLst>
          <pc:docMk/>
          <pc:sldMk cId="562255354" sldId="3695"/>
        </pc:sldMkLst>
        <pc:spChg chg="add mod">
          <ac:chgData name="Sabina Gloria Núñez Altamirano" userId="61145d8ce969231a" providerId="LiveId" clId="{CB7881BA-4F76-4DD1-87A1-F18F0F6B3378}" dt="2025-02-11T17:16:23.368" v="559" actId="1076"/>
          <ac:spMkLst>
            <pc:docMk/>
            <pc:sldMk cId="562255354" sldId="3695"/>
            <ac:spMk id="2" creationId="{7014C4C7-39C7-3D58-12DB-54B84B085A40}"/>
          </ac:spMkLst>
        </pc:spChg>
        <pc:spChg chg="mod">
          <ac:chgData name="Sabina Gloria Núñez Altamirano" userId="61145d8ce969231a" providerId="LiveId" clId="{CB7881BA-4F76-4DD1-87A1-F18F0F6B3378}" dt="2025-02-11T17:16:08.076" v="557" actId="1076"/>
          <ac:spMkLst>
            <pc:docMk/>
            <pc:sldMk cId="562255354" sldId="3695"/>
            <ac:spMk id="5" creationId="{C5FE1867-4C3C-F695-0A12-6E3A32E85505}"/>
          </ac:spMkLst>
        </pc:spChg>
      </pc:sldChg>
      <pc:sldChg chg="addSp delSp modSp mod">
        <pc:chgData name="Sabina Gloria Núñez Altamirano" userId="61145d8ce969231a" providerId="LiveId" clId="{CB7881BA-4F76-4DD1-87A1-F18F0F6B3378}" dt="2025-02-11T16:55:00.834" v="61"/>
        <pc:sldMkLst>
          <pc:docMk/>
          <pc:sldMk cId="204542661" sldId="3696"/>
        </pc:sldMkLst>
        <pc:spChg chg="add mod">
          <ac:chgData name="Sabina Gloria Núñez Altamirano" userId="61145d8ce969231a" providerId="LiveId" clId="{CB7881BA-4F76-4DD1-87A1-F18F0F6B3378}" dt="2025-02-11T16:55:00.834" v="61"/>
          <ac:spMkLst>
            <pc:docMk/>
            <pc:sldMk cId="204542661" sldId="3696"/>
            <ac:spMk id="5" creationId="{C80F4149-AE3D-F028-1F66-CCD66567D735}"/>
          </ac:spMkLst>
        </pc:spChg>
      </pc:sldChg>
      <pc:sldChg chg="addSp delSp modSp mod ord">
        <pc:chgData name="Sabina Gloria Núñez Altamirano" userId="61145d8ce969231a" providerId="LiveId" clId="{CB7881BA-4F76-4DD1-87A1-F18F0F6B3378}" dt="2025-02-11T18:18:35.074" v="754"/>
        <pc:sldMkLst>
          <pc:docMk/>
          <pc:sldMk cId="2701255453" sldId="3697"/>
        </pc:sldMkLst>
        <pc:spChg chg="add mod">
          <ac:chgData name="Sabina Gloria Núñez Altamirano" userId="61145d8ce969231a" providerId="LiveId" clId="{CB7881BA-4F76-4DD1-87A1-F18F0F6B3378}" dt="2025-02-11T18:18:35.074" v="754"/>
          <ac:spMkLst>
            <pc:docMk/>
            <pc:sldMk cId="2701255453" sldId="3697"/>
            <ac:spMk id="3" creationId="{BA1976D6-325A-41B4-AFEB-8F924A1E46F5}"/>
          </ac:spMkLst>
        </pc:spChg>
      </pc:sldChg>
      <pc:sldChg chg="addSp delSp modSp mod ord">
        <pc:chgData name="Sabina Gloria Núñez Altamirano" userId="61145d8ce969231a" providerId="LiveId" clId="{CB7881BA-4F76-4DD1-87A1-F18F0F6B3378}" dt="2025-02-11T18:18:47.503" v="757" actId="1076"/>
        <pc:sldMkLst>
          <pc:docMk/>
          <pc:sldMk cId="353321214" sldId="3699"/>
        </pc:sldMkLst>
        <pc:spChg chg="add mod">
          <ac:chgData name="Sabina Gloria Núñez Altamirano" userId="61145d8ce969231a" providerId="LiveId" clId="{CB7881BA-4F76-4DD1-87A1-F18F0F6B3378}" dt="2025-02-11T18:18:47.503" v="757" actId="1076"/>
          <ac:spMkLst>
            <pc:docMk/>
            <pc:sldMk cId="353321214" sldId="3699"/>
            <ac:spMk id="5" creationId="{0FAA8254-D73E-7AEB-C17B-AF568BFEA7FC}"/>
          </ac:spMkLst>
        </pc:spChg>
        <pc:picChg chg="mod">
          <ac:chgData name="Sabina Gloria Núñez Altamirano" userId="61145d8ce969231a" providerId="LiveId" clId="{CB7881BA-4F76-4DD1-87A1-F18F0F6B3378}" dt="2025-02-11T18:04:29.920" v="571" actId="1076"/>
          <ac:picMkLst>
            <pc:docMk/>
            <pc:sldMk cId="353321214" sldId="3699"/>
            <ac:picMk id="3" creationId="{31970E65-C8E5-1D78-FA4B-8E688F9808AD}"/>
          </ac:picMkLst>
        </pc:picChg>
      </pc:sldChg>
      <pc:sldChg chg="new del">
        <pc:chgData name="Sabina Gloria Núñez Altamirano" userId="61145d8ce969231a" providerId="LiveId" clId="{CB7881BA-4F76-4DD1-87A1-F18F0F6B3378}" dt="2025-02-11T10:26:24.481" v="3" actId="680"/>
        <pc:sldMkLst>
          <pc:docMk/>
          <pc:sldMk cId="508029700" sldId="3700"/>
        </pc:sldMkLst>
      </pc:sldChg>
      <pc:sldChg chg="modSp add del mod">
        <pc:chgData name="Sabina Gloria Núñez Altamirano" userId="61145d8ce969231a" providerId="LiveId" clId="{CB7881BA-4F76-4DD1-87A1-F18F0F6B3378}" dt="2025-02-11T16:51:32.609" v="43" actId="2696"/>
        <pc:sldMkLst>
          <pc:docMk/>
          <pc:sldMk cId="4216979323" sldId="3700"/>
        </pc:sldMkLst>
      </pc:sldChg>
      <pc:sldChg chg="addSp delSp modSp mod">
        <pc:chgData name="Sabina Gloria Núñez Altamirano" userId="61145d8ce969231a" providerId="LiveId" clId="{CB7881BA-4F76-4DD1-87A1-F18F0F6B3378}" dt="2025-02-11T18:25:18.836" v="822" actId="478"/>
        <pc:sldMkLst>
          <pc:docMk/>
          <pc:sldMk cId="361119593" sldId="3701"/>
        </pc:sldMkLst>
        <pc:spChg chg="mod">
          <ac:chgData name="Sabina Gloria Núñez Altamirano" userId="61145d8ce969231a" providerId="LiveId" clId="{CB7881BA-4F76-4DD1-87A1-F18F0F6B3378}" dt="2025-02-11T18:20:25.812" v="788" actId="120"/>
          <ac:spMkLst>
            <pc:docMk/>
            <pc:sldMk cId="361119593" sldId="3701"/>
            <ac:spMk id="4" creationId="{3B483683-1020-9C53-5E61-E47BCDAE91ED}"/>
          </ac:spMkLst>
        </pc:spChg>
        <pc:spChg chg="add mod ord">
          <ac:chgData name="Sabina Gloria Núñez Altamirano" userId="61145d8ce969231a" providerId="LiveId" clId="{CB7881BA-4F76-4DD1-87A1-F18F0F6B3378}" dt="2025-02-11T18:23:11.583" v="802" actId="208"/>
          <ac:spMkLst>
            <pc:docMk/>
            <pc:sldMk cId="361119593" sldId="3701"/>
            <ac:spMk id="5" creationId="{946BEDAD-4814-219D-0F72-31EC4D67148C}"/>
          </ac:spMkLst>
        </pc:spChg>
        <pc:spChg chg="mod">
          <ac:chgData name="Sabina Gloria Núñez Altamirano" userId="61145d8ce969231a" providerId="LiveId" clId="{CB7881BA-4F76-4DD1-87A1-F18F0F6B3378}" dt="2025-02-11T18:13:35.267" v="702" actId="1076"/>
          <ac:spMkLst>
            <pc:docMk/>
            <pc:sldMk cId="361119593" sldId="3701"/>
            <ac:spMk id="8" creationId="{AC06ABA7-B729-A1AF-7F15-EEC41101A7AB}"/>
          </ac:spMkLst>
        </pc:spChg>
        <pc:spChg chg="mod">
          <ac:chgData name="Sabina Gloria Núñez Altamirano" userId="61145d8ce969231a" providerId="LiveId" clId="{CB7881BA-4F76-4DD1-87A1-F18F0F6B3378}" dt="2025-02-11T18:20:19.694" v="786" actId="1076"/>
          <ac:spMkLst>
            <pc:docMk/>
            <pc:sldMk cId="361119593" sldId="3701"/>
            <ac:spMk id="9" creationId="{95FCDB5E-046F-06E2-B93F-E9B53F0E8B19}"/>
          </ac:spMkLst>
        </pc:spChg>
        <pc:spChg chg="add mod">
          <ac:chgData name="Sabina Gloria Núñez Altamirano" userId="61145d8ce969231a" providerId="LiveId" clId="{CB7881BA-4F76-4DD1-87A1-F18F0F6B3378}" dt="2025-02-11T18:24:55.853" v="820" actId="6549"/>
          <ac:spMkLst>
            <pc:docMk/>
            <pc:sldMk cId="361119593" sldId="3701"/>
            <ac:spMk id="11" creationId="{0C292CDF-C270-D0A1-1E36-9DCC6E080D70}"/>
          </ac:spMkLst>
        </pc:spChg>
      </pc:sldChg>
      <pc:sldChg chg="addSp delSp modSp del mod">
        <pc:chgData name="Sabina Gloria Núñez Altamirano" userId="61145d8ce969231a" providerId="LiveId" clId="{CB7881BA-4F76-4DD1-87A1-F18F0F6B3378}" dt="2025-02-11T18:00:14.297" v="563" actId="2696"/>
        <pc:sldMkLst>
          <pc:docMk/>
          <pc:sldMk cId="547807100" sldId="3702"/>
        </pc:sldMkLst>
      </pc:sldChg>
      <pc:sldChg chg="addSp delSp modSp mod ord">
        <pc:chgData name="Sabina Gloria Núñez Altamirano" userId="61145d8ce969231a" providerId="LiveId" clId="{CB7881BA-4F76-4DD1-87A1-F18F0F6B3378}" dt="2025-02-11T18:19:14.745" v="763"/>
        <pc:sldMkLst>
          <pc:docMk/>
          <pc:sldMk cId="2079541285" sldId="3702"/>
        </pc:sldMkLst>
        <pc:spChg chg="add mod">
          <ac:chgData name="Sabina Gloria Núñez Altamirano" userId="61145d8ce969231a" providerId="LiveId" clId="{CB7881BA-4F76-4DD1-87A1-F18F0F6B3378}" dt="2025-02-11T18:19:14.745" v="763"/>
          <ac:spMkLst>
            <pc:docMk/>
            <pc:sldMk cId="2079541285" sldId="3702"/>
            <ac:spMk id="5" creationId="{25E3B9DC-041A-C8A4-817A-7EEE91A52761}"/>
          </ac:spMkLst>
        </pc:spChg>
        <pc:spChg chg="mod">
          <ac:chgData name="Sabina Gloria Núñez Altamirano" userId="61145d8ce969231a" providerId="LiveId" clId="{CB7881BA-4F76-4DD1-87A1-F18F0F6B3378}" dt="2025-02-11T18:05:01.959" v="586" actId="6549"/>
          <ac:spMkLst>
            <pc:docMk/>
            <pc:sldMk cId="2079541285" sldId="3702"/>
            <ac:spMk id="9" creationId="{64CAFE43-2ADB-3BD2-0422-4CA284BD5980}"/>
          </ac:spMkLst>
        </pc:spChg>
      </pc:sldChg>
      <pc:sldChg chg="del">
        <pc:chgData name="Sabina Gloria Núñez Altamirano" userId="61145d8ce969231a" providerId="LiveId" clId="{CB7881BA-4F76-4DD1-87A1-F18F0F6B3378}" dt="2025-02-11T18:03:20.684" v="564" actId="2696"/>
        <pc:sldMkLst>
          <pc:docMk/>
          <pc:sldMk cId="1577744573" sldId="3703"/>
        </pc:sldMkLst>
      </pc:sldChg>
      <pc:sldChg chg="del">
        <pc:chgData name="Sabina Gloria Núñez Altamirano" userId="61145d8ce969231a" providerId="LiveId" clId="{CB7881BA-4F76-4DD1-87A1-F18F0F6B3378}" dt="2025-02-11T18:07:17.892" v="589" actId="2696"/>
        <pc:sldMkLst>
          <pc:docMk/>
          <pc:sldMk cId="547807100" sldId="3704"/>
        </pc:sldMkLst>
      </pc:sldChg>
      <pc:sldChg chg="addSp delSp modSp mod">
        <pc:chgData name="Sabina Gloria Núñez Altamirano" userId="61145d8ce969231a" providerId="LiveId" clId="{CB7881BA-4F76-4DD1-87A1-F18F0F6B3378}" dt="2025-02-11T18:19:08.154" v="761"/>
        <pc:sldMkLst>
          <pc:docMk/>
          <pc:sldMk cId="3459993378" sldId="3704"/>
        </pc:sldMkLst>
        <pc:spChg chg="add mod">
          <ac:chgData name="Sabina Gloria Núñez Altamirano" userId="61145d8ce969231a" providerId="LiveId" clId="{CB7881BA-4F76-4DD1-87A1-F18F0F6B3378}" dt="2025-02-11T18:19:08.154" v="761"/>
          <ac:spMkLst>
            <pc:docMk/>
            <pc:sldMk cId="3459993378" sldId="3704"/>
            <ac:spMk id="5" creationId="{E490B64C-ED58-E789-DD85-74F690CAD1A0}"/>
          </ac:spMkLst>
        </pc:spChg>
        <pc:spChg chg="mod">
          <ac:chgData name="Sabina Gloria Núñez Altamirano" userId="61145d8ce969231a" providerId="LiveId" clId="{CB7881BA-4F76-4DD1-87A1-F18F0F6B3378}" dt="2025-02-11T18:15:19.066" v="721" actId="20577"/>
          <ac:spMkLst>
            <pc:docMk/>
            <pc:sldMk cId="3459993378" sldId="3704"/>
            <ac:spMk id="9" creationId="{64CAFE43-2ADB-3BD2-0422-4CA284BD5980}"/>
          </ac:spMkLst>
        </pc:spChg>
        <pc:spChg chg="mod">
          <ac:chgData name="Sabina Gloria Núñez Altamirano" userId="61145d8ce969231a" providerId="LiveId" clId="{CB7881BA-4F76-4DD1-87A1-F18F0F6B3378}" dt="2025-02-11T18:09:23.657" v="608" actId="6549"/>
          <ac:spMkLst>
            <pc:docMk/>
            <pc:sldMk cId="3459993378" sldId="3704"/>
            <ac:spMk id="15" creationId="{1D1D291B-AF4C-C6CC-EE89-BC57389A5554}"/>
          </ac:spMkLst>
        </pc:spChg>
      </pc:sldChg>
      <pc:sldChg chg="addSp delSp modSp mod">
        <pc:chgData name="Sabina Gloria Núñez Altamirano" userId="61145d8ce969231a" providerId="LiveId" clId="{CB7881BA-4F76-4DD1-87A1-F18F0F6B3378}" dt="2025-02-11T18:18:59.224" v="759"/>
        <pc:sldMkLst>
          <pc:docMk/>
          <pc:sldMk cId="709313831" sldId="3705"/>
        </pc:sldMkLst>
        <pc:spChg chg="add mod">
          <ac:chgData name="Sabina Gloria Núñez Altamirano" userId="61145d8ce969231a" providerId="LiveId" clId="{CB7881BA-4F76-4DD1-87A1-F18F0F6B3378}" dt="2025-02-11T18:18:59.224" v="759"/>
          <ac:spMkLst>
            <pc:docMk/>
            <pc:sldMk cId="709313831" sldId="3705"/>
            <ac:spMk id="3" creationId="{3742CB51-B371-2755-70E4-89DC2D9B095A}"/>
          </ac:spMkLst>
        </pc:spChg>
        <pc:spChg chg="mod">
          <ac:chgData name="Sabina Gloria Núñez Altamirano" userId="61145d8ce969231a" providerId="LiveId" clId="{CB7881BA-4F76-4DD1-87A1-F18F0F6B3378}" dt="2025-02-11T18:10:50.297" v="655" actId="6549"/>
          <ac:spMkLst>
            <pc:docMk/>
            <pc:sldMk cId="709313831" sldId="3705"/>
            <ac:spMk id="13" creationId="{D36804AE-12AE-EA14-0BE0-60DDBAAD9060}"/>
          </ac:spMkLst>
        </pc:spChg>
      </pc:sldChg>
      <pc:sldChg chg="addSp delSp modSp mod">
        <pc:chgData name="Sabina Gloria Núñez Altamirano" userId="61145d8ce969231a" providerId="LiveId" clId="{CB7881BA-4F76-4DD1-87A1-F18F0F6B3378}" dt="2025-02-11T18:19:41.997" v="769"/>
        <pc:sldMkLst>
          <pc:docMk/>
          <pc:sldMk cId="1224278210" sldId="7142"/>
        </pc:sldMkLst>
        <pc:spChg chg="add mod">
          <ac:chgData name="Sabina Gloria Núñez Altamirano" userId="61145d8ce969231a" providerId="LiveId" clId="{CB7881BA-4F76-4DD1-87A1-F18F0F6B3378}" dt="2025-02-11T18:19:41.997" v="769"/>
          <ac:spMkLst>
            <pc:docMk/>
            <pc:sldMk cId="1224278210" sldId="7142"/>
            <ac:spMk id="5" creationId="{E99BBADF-69D0-F371-3C9B-02B033A51618}"/>
          </ac:spMkLst>
        </pc:spChg>
      </pc:sldChg>
      <pc:sldChg chg="addSp delSp modSp mod">
        <pc:chgData name="Sabina Gloria Núñez Altamirano" userId="61145d8ce969231a" providerId="LiveId" clId="{CB7881BA-4F76-4DD1-87A1-F18F0F6B3378}" dt="2025-02-11T18:20:04.102" v="785" actId="6549"/>
        <pc:sldMkLst>
          <pc:docMk/>
          <pc:sldMk cId="425914036" sldId="7143"/>
        </pc:sldMkLst>
        <pc:spChg chg="add mod">
          <ac:chgData name="Sabina Gloria Núñez Altamirano" userId="61145d8ce969231a" providerId="LiveId" clId="{CB7881BA-4F76-4DD1-87A1-F18F0F6B3378}" dt="2025-02-11T18:18:20.296" v="751" actId="1076"/>
          <ac:spMkLst>
            <pc:docMk/>
            <pc:sldMk cId="425914036" sldId="7143"/>
            <ac:spMk id="2" creationId="{8179525C-2C08-75C4-F276-E8B2A16096DC}"/>
          </ac:spMkLst>
        </pc:spChg>
        <pc:spChg chg="mod">
          <ac:chgData name="Sabina Gloria Núñez Altamirano" userId="61145d8ce969231a" providerId="LiveId" clId="{CB7881BA-4F76-4DD1-87A1-F18F0F6B3378}" dt="2025-02-11T18:20:04.102" v="785" actId="6549"/>
          <ac:spMkLst>
            <pc:docMk/>
            <pc:sldMk cId="425914036" sldId="7143"/>
            <ac:spMk id="13" creationId="{D36804AE-12AE-EA14-0BE0-60DDBAAD9060}"/>
          </ac:spMkLst>
        </pc:spChg>
      </pc:sldChg>
      <pc:sldChg chg="addSp delSp modSp mod">
        <pc:chgData name="Sabina Gloria Núñez Altamirano" userId="61145d8ce969231a" providerId="LiveId" clId="{CB7881BA-4F76-4DD1-87A1-F18F0F6B3378}" dt="2025-02-11T18:18:26.378" v="752"/>
        <pc:sldMkLst>
          <pc:docMk/>
          <pc:sldMk cId="222264819" sldId="7144"/>
        </pc:sldMkLst>
        <pc:spChg chg="add mod">
          <ac:chgData name="Sabina Gloria Núñez Altamirano" userId="61145d8ce969231a" providerId="LiveId" clId="{CB7881BA-4F76-4DD1-87A1-F18F0F6B3378}" dt="2025-02-11T18:18:26.378" v="752"/>
          <ac:spMkLst>
            <pc:docMk/>
            <pc:sldMk cId="222264819" sldId="7144"/>
            <ac:spMk id="2" creationId="{4AD21753-B720-0BD6-1AFA-9B3AA9F85F7F}"/>
          </ac:spMkLst>
        </pc:spChg>
        <pc:picChg chg="mod">
          <ac:chgData name="Sabina Gloria Núñez Altamirano" userId="61145d8ce969231a" providerId="LiveId" clId="{CB7881BA-4F76-4DD1-87A1-F18F0F6B3378}" dt="2025-02-11T18:17:50.578" v="734" actId="14100"/>
          <ac:picMkLst>
            <pc:docMk/>
            <pc:sldMk cId="222264819" sldId="7144"/>
            <ac:picMk id="6" creationId="{9F2FA57E-6A94-2781-A36D-5BA4E1F832AB}"/>
          </ac:picMkLst>
        </pc:picChg>
      </pc:sldChg>
    </pc:docChg>
  </pc:docChgLst>
  <pc:docChgLst>
    <pc:chgData name="Ronny Cueto" userId="S::ronny.cueto@swisscontact.org::be48bb62-d725-4626-adcf-421d51ee3031" providerId="AD" clId="Web-{0863FC94-96DF-B067-3274-966FBC84A671}"/>
    <pc:docChg chg="modSld">
      <pc:chgData name="Ronny Cueto" userId="S::ronny.cueto@swisscontact.org::be48bb62-d725-4626-adcf-421d51ee3031" providerId="AD" clId="Web-{0863FC94-96DF-B067-3274-966FBC84A671}" dt="2024-09-16T19:46:55.330" v="7" actId="1076"/>
      <pc:docMkLst>
        <pc:docMk/>
      </pc:docMkLst>
      <pc:sldChg chg="addSp delSp modSp">
        <pc:chgData name="Ronny Cueto" userId="S::ronny.cueto@swisscontact.org::be48bb62-d725-4626-adcf-421d51ee3031" providerId="AD" clId="Web-{0863FC94-96DF-B067-3274-966FBC84A671}" dt="2024-09-16T19:46:55.330" v="7" actId="1076"/>
        <pc:sldMkLst>
          <pc:docMk/>
          <pc:sldMk cId="353321214" sldId="3699"/>
        </pc:sldMkLst>
      </pc:sldChg>
    </pc:docChg>
  </pc:docChgLst>
  <pc:docChgLst>
    <pc:chgData name="Sabina Gloria Núñez Altamirano" userId="61145d8ce969231a" providerId="LiveId" clId="{7ACDC7A3-C2F5-4E2F-AD23-17D67C123BFA}"/>
    <pc:docChg chg="custSel modSld">
      <pc:chgData name="Sabina Gloria Núñez Altamirano" userId="61145d8ce969231a" providerId="LiveId" clId="{7ACDC7A3-C2F5-4E2F-AD23-17D67C123BFA}" dt="2025-02-13T17:54:21.459" v="21" actId="6549"/>
      <pc:docMkLst>
        <pc:docMk/>
      </pc:docMkLst>
      <pc:sldChg chg="modSp mod">
        <pc:chgData name="Sabina Gloria Núñez Altamirano" userId="61145d8ce969231a" providerId="LiveId" clId="{7ACDC7A3-C2F5-4E2F-AD23-17D67C123BFA}" dt="2025-02-13T17:31:00.766" v="11" actId="20577"/>
        <pc:sldMkLst>
          <pc:docMk/>
          <pc:sldMk cId="751754037" sldId="3650"/>
        </pc:sldMkLst>
        <pc:spChg chg="mod">
          <ac:chgData name="Sabina Gloria Núñez Altamirano" userId="61145d8ce969231a" providerId="LiveId" clId="{7ACDC7A3-C2F5-4E2F-AD23-17D67C123BFA}" dt="2025-02-13T17:31:00.766" v="11" actId="20577"/>
          <ac:spMkLst>
            <pc:docMk/>
            <pc:sldMk cId="751754037" sldId="3650"/>
            <ac:spMk id="7" creationId="{5E21A0D9-095C-7997-C30F-F8961960DD4B}"/>
          </ac:spMkLst>
        </pc:spChg>
      </pc:sldChg>
      <pc:sldChg chg="addSp delSp modSp mod">
        <pc:chgData name="Sabina Gloria Núñez Altamirano" userId="61145d8ce969231a" providerId="LiveId" clId="{7ACDC7A3-C2F5-4E2F-AD23-17D67C123BFA}" dt="2025-02-13T17:31:22.688" v="14" actId="1076"/>
        <pc:sldMkLst>
          <pc:docMk/>
          <pc:sldMk cId="562255354" sldId="3695"/>
        </pc:sldMkLst>
        <pc:spChg chg="add mod">
          <ac:chgData name="Sabina Gloria Núñez Altamirano" userId="61145d8ce969231a" providerId="LiveId" clId="{7ACDC7A3-C2F5-4E2F-AD23-17D67C123BFA}" dt="2025-02-13T17:31:22.688" v="14" actId="1076"/>
          <ac:spMkLst>
            <pc:docMk/>
            <pc:sldMk cId="562255354" sldId="3695"/>
            <ac:spMk id="3" creationId="{0B025681-D21A-BD5B-03D3-03D94FE765EE}"/>
          </ac:spMkLst>
        </pc:spChg>
        <pc:spChg chg="del">
          <ac:chgData name="Sabina Gloria Núñez Altamirano" userId="61145d8ce969231a" providerId="LiveId" clId="{7ACDC7A3-C2F5-4E2F-AD23-17D67C123BFA}" dt="2025-02-13T17:31:17.866" v="12" actId="478"/>
          <ac:spMkLst>
            <pc:docMk/>
            <pc:sldMk cId="562255354" sldId="3695"/>
            <ac:spMk id="12" creationId="{5B368C66-9D05-D367-B070-F226B40655A5}"/>
          </ac:spMkLst>
        </pc:spChg>
      </pc:sldChg>
      <pc:sldChg chg="modSp mod">
        <pc:chgData name="Sabina Gloria Núñez Altamirano" userId="61145d8ce969231a" providerId="LiveId" clId="{7ACDC7A3-C2F5-4E2F-AD23-17D67C123BFA}" dt="2025-02-13T17:54:21.459" v="21" actId="6549"/>
        <pc:sldMkLst>
          <pc:docMk/>
          <pc:sldMk cId="709313831" sldId="3705"/>
        </pc:sldMkLst>
        <pc:spChg chg="mod">
          <ac:chgData name="Sabina Gloria Núñez Altamirano" userId="61145d8ce969231a" providerId="LiveId" clId="{7ACDC7A3-C2F5-4E2F-AD23-17D67C123BFA}" dt="2025-02-13T17:54:21.459" v="21" actId="6549"/>
          <ac:spMkLst>
            <pc:docMk/>
            <pc:sldMk cId="709313831" sldId="3705"/>
            <ac:spMk id="13" creationId="{D36804AE-12AE-EA14-0BE0-60DDBAAD9060}"/>
          </ac:spMkLst>
        </pc:spChg>
      </pc:sldChg>
    </pc:docChg>
  </pc:docChgLst>
  <pc:docChgLst>
    <pc:chgData name="Ronny Cueto" userId="S::ronny.cueto@swisscontact.org::be48bb62-d725-4626-adcf-421d51ee3031" providerId="AD" clId="Web-{C457FD15-F346-326C-1DA4-032AB8834B41}"/>
    <pc:docChg chg="modSld">
      <pc:chgData name="Ronny Cueto" userId="S::ronny.cueto@swisscontact.org::be48bb62-d725-4626-adcf-421d51ee3031" providerId="AD" clId="Web-{C457FD15-F346-326C-1DA4-032AB8834B41}" dt="2024-07-21T20:15:41.461" v="28" actId="20577"/>
      <pc:docMkLst>
        <pc:docMk/>
      </pc:docMkLst>
      <pc:sldChg chg="modSp">
        <pc:chgData name="Ronny Cueto" userId="S::ronny.cueto@swisscontact.org::be48bb62-d725-4626-adcf-421d51ee3031" providerId="AD" clId="Web-{C457FD15-F346-326C-1DA4-032AB8834B41}" dt="2024-07-21T20:15:41.461" v="28" actId="20577"/>
        <pc:sldMkLst>
          <pc:docMk/>
          <pc:sldMk cId="2701255453" sldId="3697"/>
        </pc:sldMkLst>
      </pc:sldChg>
    </pc:docChg>
  </pc:docChgLst>
  <pc:docChgLst>
    <pc:chgData name="Ronny Cueto" userId="S::ronny.cueto@swisscontact.org::be48bb62-d725-4626-adcf-421d51ee3031" providerId="AD" clId="Web-{271B0411-3188-5FDE-6971-FA3DFBD1F20F}"/>
    <pc:docChg chg="modSld">
      <pc:chgData name="Ronny Cueto" userId="S::ronny.cueto@swisscontact.org::be48bb62-d725-4626-adcf-421d51ee3031" providerId="AD" clId="Web-{271B0411-3188-5FDE-6971-FA3DFBD1F20F}" dt="2024-07-15T21:44:15.758" v="122"/>
      <pc:docMkLst>
        <pc:docMk/>
      </pc:docMkLst>
      <pc:sldChg chg="modSp">
        <pc:chgData name="Ronny Cueto" userId="S::ronny.cueto@swisscontact.org::be48bb62-d725-4626-adcf-421d51ee3031" providerId="AD" clId="Web-{271B0411-3188-5FDE-6971-FA3DFBD1F20F}" dt="2024-07-15T21:43:36.007" v="101" actId="20577"/>
        <pc:sldMkLst>
          <pc:docMk/>
          <pc:sldMk cId="1387131819" sldId="3694"/>
        </pc:sldMkLst>
      </pc:sldChg>
      <pc:sldChg chg="modNotes">
        <pc:chgData name="Ronny Cueto" userId="S::ronny.cueto@swisscontact.org::be48bb62-d725-4626-adcf-421d51ee3031" providerId="AD" clId="Web-{271B0411-3188-5FDE-6971-FA3DFBD1F20F}" dt="2024-07-15T21:44:15.758" v="122"/>
        <pc:sldMkLst>
          <pc:docMk/>
          <pc:sldMk cId="353321214" sldId="3699"/>
        </pc:sldMkLst>
      </pc:sldChg>
    </pc:docChg>
  </pc:docChgLst>
  <pc:docChgLst>
    <pc:chgData name="luzdelgadoespinoza" userId="S::luzdelgadoespinoza_gmail.com#ext#@swisscont.onmicrosoft.com::bf7e1b2e-7c9d-4969-a94c-ca58e79cc2d6" providerId="AD" clId="Web-{F36C236A-A118-F703-AC02-ECF1E50B8E7D}"/>
    <pc:docChg chg="modSld">
      <pc:chgData name="luzdelgadoespinoza" userId="S::luzdelgadoespinoza_gmail.com#ext#@swisscont.onmicrosoft.com::bf7e1b2e-7c9d-4969-a94c-ca58e79cc2d6" providerId="AD" clId="Web-{F36C236A-A118-F703-AC02-ECF1E50B8E7D}" dt="2024-08-27T04:55:32.305" v="1" actId="20577"/>
      <pc:docMkLst>
        <pc:docMk/>
      </pc:docMkLst>
      <pc:sldChg chg="modSp">
        <pc:chgData name="luzdelgadoespinoza" userId="S::luzdelgadoespinoza_gmail.com#ext#@swisscont.onmicrosoft.com::bf7e1b2e-7c9d-4969-a94c-ca58e79cc2d6" providerId="AD" clId="Web-{F36C236A-A118-F703-AC02-ECF1E50B8E7D}" dt="2024-08-27T04:55:32.305" v="1" actId="20577"/>
        <pc:sldMkLst>
          <pc:docMk/>
          <pc:sldMk cId="562255354" sldId="36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3948-545E-1943-244B-C402A4DCC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8DCF88-AAD2-FE85-F578-C4B0951B4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92298E-0565-3E9D-5FA2-4744B9530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Colocar esta imagen mientras se inicia el curso</a:t>
            </a:r>
          </a:p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8CB28E-934E-A7A6-CB19-C3B69CB2A7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25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Proyecta y al mismo tiempo entrega un paquete de fotos de una vivienda con problemas estructurales a los participantes.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Indica a los participantes que deben completar la ficha de diagnóstico (incluida la elaboración del croquis)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Proyecta el cuadro, elaboran de forma guiada una ruta de reforzamiento de acuerdo a la complejidad del problema haciendo énfasis en el criterio.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115000"/>
              </a:lnSpc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facilitador proyecta el problema específico en las fotos/video y brindando el sustento teórico en base a la normativa. Mediante preguntas valida el aprendizaje de la sesión. 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Los participantes plantean preguntas o dudas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49580" algn="just">
              <a:lnSpc>
                <a:spcPct val="115000"/>
              </a:lnSpc>
              <a:spcAft>
                <a:spcPts val="800"/>
              </a:spcAft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es-PE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realiza 2 veces este ejercicio. En el primer caso, presenta una vivienda con problemas de complejidad 1, 3, 5, 7 y 9. En el segundo caso, presenta una vivienda con problemas de complejidad 2, 4, 6, 8, 10 y 11. 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</a:pPr>
            <a:r>
              <a:rPr lang="es-PE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43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base a la ficha de diagnóstico y la ruta de reforzamiento realizadas en la sesión anterior, los participantes elaboran el plan de reforzamiento.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"/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885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Proyecta la ruta de reforzamiento y hace el plan de mejora corrigiendo/reforzando las buenas ideas del plan elaborado por los partipantes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facilitador brinda brindando el sustento teórico en base a la normativa. </a:t>
            </a:r>
            <a:endParaRPr lang="es-PE" sz="1200" kern="100" dirty="0">
              <a:solidFill>
                <a:schemeClr val="dk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Los participantes plantean preguntas o dudas</a:t>
            </a:r>
            <a:r>
              <a:rPr lang="es-PE" dirty="0">
                <a:effectLst/>
              </a:rPr>
              <a:t> 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636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Proyecta el cuadro, elaboran de forma guiada una ruta de reforzamiento de acuerdo a la complejidad del problema haciendo énfasis en el criterio.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115000"/>
              </a:lnSpc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facilitador proyecta el problema específico en las fotos/video y brindando el sustento teórico en base a la normativa. Mediante preguntas valida el aprendizaje de la sesión. 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Los participantes plantean preguntas o dudas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49580" algn="just">
              <a:lnSpc>
                <a:spcPct val="115000"/>
              </a:lnSpc>
              <a:spcAft>
                <a:spcPts val="800"/>
              </a:spcAft>
            </a:pPr>
            <a:r>
              <a:rPr lang="es-PE" sz="1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es-PE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realiza 2 veces este ejercicio. En el primer caso, presenta una vivienda con problemas de complejidad 1, 3, 5, 7 y 9. En el segundo caso, presenta una vivienda con problemas de complejidad 2, 4, 6, 8, 10 y 11. 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</a:pPr>
            <a:r>
              <a:rPr lang="es-PE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itchFamily="2" charset="2"/>
              <a:buChar char=""/>
            </a:pPr>
            <a:r>
              <a:rPr lang="es-PE" b="1" kern="100" dirty="0">
                <a:latin typeface="Aptos"/>
                <a:ea typeface="Aptos" panose="020B0004020202020204" pitchFamily="34" charset="0"/>
                <a:cs typeface="Arial" panose="020B0604020202020204" pitchFamily="34" charset="0"/>
              </a:rPr>
              <a:t>VER ANEXO 1 – RUTA DE REFORZAMIENTO</a:t>
            </a:r>
            <a:endParaRPr lang="es-PE" sz="1200" b="1" kern="100">
              <a:effectLst/>
              <a:latin typeface="Aptos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87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2A20-9507-D2F3-57A7-2B167B97E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BC83339-7D64-D55B-7306-583C36A7D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71FE41-CC42-2E08-167D-CA44DF113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5: Elaborar un plan de reforzamiento en base a la ruta empleando datos del contexto y criterios de decisión</a:t>
            </a: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(140 minutos)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Instrucciones: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Trabajan los mismos grupos conformados para la anterior actividad.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base a la herramienta de diagnóstico y la ruta de reforzamiento realizada en la actividad anterior, los participantes elaboran el plan de reforzamiento progresivo.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mitad de los grupos reciben el caso 1 y la otra mitad, recibe el Caso 2.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1:</a:t>
            </a: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La familia solo tiene presupuesto para solucionar 2 problemas de forma inmediata y 2 problemas en un periodo no mayor a 1 año. Si hubiese más problemas, se pensaría en un futuro mayor a 3 años.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15C689-B7A3-8B89-46BE-64EF5D45BE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01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base a la ficha de diagnóstico y la ruta de reforzamiento realizadas en la sesión anterior, los participantes elaboran el plan de reforzamiento.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"/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75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6730" lvl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Indica que los participantes elaboren un plan de mejora progresiva de acuerdo al prespuesto de la familia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39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879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38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12731-23AE-4C27-9D73-A8BBF8C4D8C4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585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1: Bienvenida y rescate de aprendizajes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Saludar cordialmente a los participantes y registrar su asistencia.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Solicitar a los participantes de cada mesa de trabajo dialogar y responder la pregunta ¿Qué aprendimos en la sesión anterior? (5 min)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Registrar las respuestas de cada mesa, al final con el aporte de todos los grupos, puede hace una síntesis de las respuestas.  (10 min)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Font typeface="Wingdings" pitchFamily="2" charset="2"/>
              <a:buNone/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413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6:</a:t>
            </a: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Brindar las pautas del trabajo final del curso: “Antes de la próxima sesión, cada participante debe elaborar el trabajo final que consiste en lo siguiente”: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Aplicar la herramienta de diagnóstico en una vivienda real (puede ser su propia vivienda o la de un familiar o conocido).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 indispensable que tomen fotos a la fachada y a los problemas estructurales que encuentren en la vivienda.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Realizar la ruta de reforzamiento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Realizar el plan de mejora progresiva.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 la siguiente sesión, cada participante entregará la herramienta diagnóstica y realizará la exposición de su trabajo. 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801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7: Cierre de la sesión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Promover la reflexión</a:t>
            </a: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 el grupo sobre la importancia de elaborar la ruta de reforzamiento.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Cerrar la sesión con la pregunta ¿Qué aprendimos el día de hoy?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Agradecer y cerrar la experiencia de aprendizaje.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34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1: Bienvenida y rescate de aprendizajes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Saludar cordialmente a los participantes y registrar su asistencia.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Solicitar a los participantes de cada mesa de trabajo dialogar y responder la pregunta ¿Qué aprendimos en la sesión anterior? (5 min)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Registrar las respuestas de cada mesa, al final con el aporte de todos los grupos, puede hace una síntesis de las respuestas.  (10 min)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Font typeface="Wingdings" pitchFamily="2" charset="2"/>
              <a:buNone/>
            </a:pP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24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2: Introducción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 enlace de la unidad didáctica 1 con la unidad 2.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facilitador </a:t>
            </a: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 los objetivos del módulo, la unidad didáctica 2 y la sesión.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Entregar a cada participante la herramienta de diagnóstico, revisan juntos los elementos principales y les pregunta ¿Tienen alguna duda sobre de la sesión anterior?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2: Introducción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 enlace de la unidad didáctica 1 con la unidad 2.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facilitador </a:t>
            </a: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 los objetivos del módulo, la unidad didáctica 2 y la sesión.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Entregar a cada participante la herramienta de diagnóstico, revisan juntos los elementos principales y les pregunta ¿Tienen alguna duda sobre de la sesión anterior?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81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2: Introducción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 enlace de la unidad didáctica 1 con la unidad 2.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facilitador </a:t>
            </a: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 los objetivos del módulo, la unidad didáctica 2 y la sesión.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Entregar a cada participante la herramienta de diagnóstico, revisan juntos los elementos principales y les pregunta ¿Tienen alguna duda sobre de la sesión anterior?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12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3: </a:t>
            </a:r>
            <a:r>
              <a:rPr lang="es-P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Reconocimiento e interpretación del orden de la ruta de prioridades para el reforzamiento de las estructuras principales y secundarias.</a:t>
            </a:r>
            <a:r>
              <a:rPr lang="es-P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Dinámica “Del diagnóstico al plan de reforzamiento”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 en la pantalla el formato de la herramienta de diagnóstico.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Absuelve las dudas que puedan tener los participantes sobre la herramienta de diagnóstico.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99390" algn="just">
              <a:lnSpc>
                <a:spcPct val="107000"/>
              </a:lnSpc>
              <a:spcAft>
                <a:spcPts val="800"/>
              </a:spcAft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Diferencias entre lo prioritario y lo progresivo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Definir la ruta de priorización (precisar criterios técnicos de por qué es prioritario)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Definir la ruta de reforzamiento progresivo (precisar criterios técnicos de por qué es progresivo)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27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53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43FDD-3EC4-2045-30A9-A02161BD3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F6C6DE-6C34-E92A-6BCB-47C2DCAB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F63C33-731D-4BFD-946E-1CCF8BA73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Actividad 4: Elaborar una ruta de reforzamiento basada en un orden de prioridades de solución de las estructuras a intervenir, (considerando tener una zona y ruta de evacuación segura</a:t>
            </a:r>
            <a:r>
              <a:rPr lang="es-PE" sz="1800" b="1" strike="sng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Instrucciones: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Organizar 6 grupos de trabajo, 5 personas por grupo como máximo.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Tres grupos reciben el Caso 1 y tres grupos el Caso 2.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Cada Caso contiene un paquete de fotos de una vivienda con problemas estructurales: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08280" algn="just">
              <a:lnSpc>
                <a:spcPct val="115000"/>
              </a:lnSpc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1</a:t>
            </a: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una vivienda con problemas de complejidad 1, 3, 5, 7 y 9.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08280" algn="just">
              <a:lnSpc>
                <a:spcPct val="115000"/>
              </a:lnSpc>
            </a:pPr>
            <a:r>
              <a:rPr lang="es-PE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2</a:t>
            </a: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una vivienda con problemas de complejidad 2, 4, 6, 8, 10 y 11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Indicar las siguientes pautas de trabajo a los grupos de participantes: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Completar la herramienta de diagnóstico (incluida la elaboración del croquis)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Elaborar una ruta de reforzamiento de acuerdo con la complejidad del problema haciendo énfasis en los criterios de la herramienta.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Atender los ejemplos guía: proyección del problema específico en las fotos/video (caso 1 y caso 2) y el sustento teórico en base a la normativa.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plenaria: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P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 lo menos cuatro grupos presentan sus resultados. </a:t>
            </a:r>
            <a:endParaRPr lang="es-P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El facilitador promueve la participación, y genera diálogo sobre preguntas o dudas de los grupos.</a:t>
            </a:r>
            <a:endParaRPr lang="es-P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21D16B-6DD9-4379-24AD-F5D0EC9EE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56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EFA0-1E25-435F-9EA2-42B9F2A5DA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0E35-01DA-4A79-BF73-E69FF6C59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6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8786-2D61-5517-8BCC-8477FCF72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superiores cortadas 4">
            <a:extLst>
              <a:ext uri="{FF2B5EF4-FFF2-40B4-BE49-F238E27FC236}">
                <a16:creationId xmlns:a16="http://schemas.microsoft.com/office/drawing/2014/main" id="{946BEDAD-4814-219D-0F72-31EC4D67148C}"/>
              </a:ext>
            </a:extLst>
          </p:cNvPr>
          <p:cNvSpPr/>
          <p:nvPr/>
        </p:nvSpPr>
        <p:spPr>
          <a:xfrm>
            <a:off x="9282897" y="3429000"/>
            <a:ext cx="1898624" cy="1587087"/>
          </a:xfrm>
          <a:prstGeom prst="snip2Same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DB71DA-DB7C-FBE2-E718-E6A61849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86" y="5367792"/>
            <a:ext cx="1898625" cy="10580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8EC6CF-BA5A-04E1-8B08-F7ABFE0AA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667" y="5502346"/>
            <a:ext cx="2576666" cy="788905"/>
          </a:xfrm>
          <a:prstGeom prst="rect">
            <a:avLst/>
          </a:prstGeom>
        </p:spPr>
      </p:pic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AC06ABA7-B729-A1AF-7F15-EEC41101A7AB}"/>
              </a:ext>
            </a:extLst>
          </p:cNvPr>
          <p:cNvSpPr txBox="1"/>
          <p:nvPr/>
        </p:nvSpPr>
        <p:spPr>
          <a:xfrm>
            <a:off x="301888" y="205570"/>
            <a:ext cx="11671038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PROGRAMA DE ESPECIALIZACIÓN PARA DIAGNOSTICAR LA VULNERABILIDAD DE UNA VIVIENDA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</a:rPr>
              <a:t>"</a:t>
            </a:r>
          </a:p>
          <a:p>
            <a:pPr algn="ctr"/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Google Shape;92;p1">
            <a:extLst>
              <a:ext uri="{FF2B5EF4-FFF2-40B4-BE49-F238E27FC236}">
                <a16:creationId xmlns:a16="http://schemas.microsoft.com/office/drawing/2014/main" id="{95FCDB5E-046F-06E2-B93F-E9B53F0E8B19}"/>
              </a:ext>
            </a:extLst>
          </p:cNvPr>
          <p:cNvSpPr txBox="1"/>
          <p:nvPr/>
        </p:nvSpPr>
        <p:spPr>
          <a:xfrm>
            <a:off x="37615" y="2198715"/>
            <a:ext cx="457508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MÓDULO 1</a:t>
            </a:r>
            <a:endParaRPr sz="35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6DA476-6631-D803-D3A5-D41ED2666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466" y="5254265"/>
            <a:ext cx="1338717" cy="10801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483683-1020-9C53-5E61-E47BCDAE91ED}"/>
              </a:ext>
            </a:extLst>
          </p:cNvPr>
          <p:cNvSpPr txBox="1"/>
          <p:nvPr/>
        </p:nvSpPr>
        <p:spPr>
          <a:xfrm>
            <a:off x="1010479" y="2821008"/>
            <a:ext cx="7789649" cy="197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s-PE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Diagnóstico y plan de reforzamiento de estructuras de viviendas progresivas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292CDF-C270-D0A1-1E36-9DCC6E080D70}"/>
              </a:ext>
            </a:extLst>
          </p:cNvPr>
          <p:cNvSpPr/>
          <p:nvPr/>
        </p:nvSpPr>
        <p:spPr>
          <a:xfrm>
            <a:off x="9600642" y="3839108"/>
            <a:ext cx="13628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Sesión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6111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FAA15-3DD4-55C4-454A-5CE5CE3C9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6">
            <a:extLst>
              <a:ext uri="{FF2B5EF4-FFF2-40B4-BE49-F238E27FC236}">
                <a16:creationId xmlns:a16="http://schemas.microsoft.com/office/drawing/2014/main" id="{3690FCD7-2DAB-5A04-CB87-E0ED440FF8A6}"/>
              </a:ext>
            </a:extLst>
          </p:cNvPr>
          <p:cNvSpPr txBox="1"/>
          <p:nvPr/>
        </p:nvSpPr>
        <p:spPr>
          <a:xfrm flipH="1">
            <a:off x="184437" y="316455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24674C-240B-528B-47D5-3904D1569928}"/>
              </a:ext>
            </a:extLst>
          </p:cNvPr>
          <p:cNvSpPr txBox="1"/>
          <p:nvPr/>
        </p:nvSpPr>
        <p:spPr>
          <a:xfrm>
            <a:off x="1253836" y="996152"/>
            <a:ext cx="968432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DIFERENCIA ENTRE PRIORITARIO Y PROGRESIVO</a:t>
            </a:r>
            <a:endParaRPr lang="es-PE" sz="2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BFE2BD-AE3B-3F4E-5F19-A0EF080F76B1}"/>
              </a:ext>
            </a:extLst>
          </p:cNvPr>
          <p:cNvSpPr/>
          <p:nvPr/>
        </p:nvSpPr>
        <p:spPr>
          <a:xfrm>
            <a:off x="1253836" y="1854464"/>
            <a:ext cx="4555671" cy="42617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PRIORITARIO:</a:t>
            </a:r>
          </a:p>
          <a:p>
            <a:pPr algn="ctr"/>
            <a:endParaRPr lang="es-ES" sz="2400" dirty="0"/>
          </a:p>
          <a:p>
            <a:pPr marL="285750" indent="-285750" algn="ctr">
              <a:buFontTx/>
              <a:buChar char="-"/>
            </a:pPr>
            <a:r>
              <a:rPr lang="es-ES" sz="2400" dirty="0"/>
              <a:t>Acciones que se deben realizar con urgencia por sobre otras actividades.</a:t>
            </a:r>
          </a:p>
          <a:p>
            <a:pPr marL="285750" indent="-285750" algn="ctr">
              <a:buFontTx/>
              <a:buChar char="-"/>
            </a:pPr>
            <a:r>
              <a:rPr lang="es-ES" sz="2400" dirty="0"/>
              <a:t>Pueden causar perdidas materiales y humanas.</a:t>
            </a:r>
          </a:p>
          <a:p>
            <a:pPr marL="285750" indent="-285750" algn="ctr">
              <a:buFontTx/>
              <a:buChar char="-"/>
            </a:pPr>
            <a:r>
              <a:rPr lang="es-ES" sz="2400" dirty="0"/>
              <a:t>Si no se atienden pronto elevan el porcentaje de vulnerabilidad de la estructura.</a:t>
            </a:r>
            <a:endParaRPr lang="es-PE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1FED20E-A42F-23EE-05D2-8922D948B4F6}"/>
              </a:ext>
            </a:extLst>
          </p:cNvPr>
          <p:cNvSpPr/>
          <p:nvPr/>
        </p:nvSpPr>
        <p:spPr>
          <a:xfrm>
            <a:off x="6382495" y="1854464"/>
            <a:ext cx="4555671" cy="42617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PROGRESIVO:</a:t>
            </a:r>
          </a:p>
          <a:p>
            <a:pPr algn="ctr"/>
            <a:endParaRPr lang="es-ES" sz="2400" dirty="0"/>
          </a:p>
          <a:p>
            <a:pPr marL="285750" indent="-285750" algn="ctr">
              <a:buFontTx/>
              <a:buChar char="-"/>
            </a:pPr>
            <a:r>
              <a:rPr lang="es-ES" sz="2400" dirty="0"/>
              <a:t>Acciones que se realizan en el tiempo, una tras otra hasta conseguir un objetivo.</a:t>
            </a:r>
          </a:p>
          <a:p>
            <a:pPr marL="285750" indent="-285750" algn="ctr">
              <a:buFontTx/>
              <a:buChar char="-"/>
            </a:pPr>
            <a:r>
              <a:rPr lang="es-ES" sz="2400" dirty="0"/>
              <a:t>Se inicia con las acciones prioritarias de acuerdo al plan de reforzamiento.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2262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2A68C-0B23-0353-6416-82CD1EA4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40CB70-F523-CC74-110B-85AA5E81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F5B8209-197B-D96C-0E59-F661C4B75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4E59FA5-7816-3FDA-B080-9D713AB8D374}"/>
              </a:ext>
            </a:extLst>
          </p:cNvPr>
          <p:cNvGrpSpPr/>
          <p:nvPr/>
        </p:nvGrpSpPr>
        <p:grpSpPr>
          <a:xfrm>
            <a:off x="0" y="1770266"/>
            <a:ext cx="12192000" cy="2516982"/>
            <a:chOff x="-3" y="1404506"/>
            <a:chExt cx="12192000" cy="3006937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BAC49029-925A-1BCF-544B-B6ECB31066E9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977FB526-9426-DCB7-B408-A2A4C51F184A}"/>
                </a:ext>
              </a:extLst>
            </p:cNvPr>
            <p:cNvSpPr/>
            <p:nvPr/>
          </p:nvSpPr>
          <p:spPr>
            <a:xfrm>
              <a:off x="-3" y="1686614"/>
              <a:ext cx="12192000" cy="27248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EA476E71-D85B-0700-A756-AA05BBC564DE}"/>
              </a:ext>
            </a:extLst>
          </p:cNvPr>
          <p:cNvSpPr txBox="1"/>
          <p:nvPr/>
        </p:nvSpPr>
        <p:spPr>
          <a:xfrm>
            <a:off x="586373" y="2207646"/>
            <a:ext cx="1101924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4. Elaborar una ruta de reforzamiento en base al orden de prioridad de las estructuras a intervenir, considerando tener una zona y ruta de evacuación segura</a:t>
            </a:r>
          </a:p>
        </p:txBody>
      </p:sp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9259D830-AD97-B7A3-7004-335EAFC72119}"/>
              </a:ext>
            </a:extLst>
          </p:cNvPr>
          <p:cNvSpPr txBox="1"/>
          <p:nvPr/>
        </p:nvSpPr>
        <p:spPr>
          <a:xfrm flipH="1">
            <a:off x="184437" y="316455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</a:t>
            </a:r>
          </a:p>
        </p:txBody>
      </p:sp>
    </p:spTree>
    <p:extLst>
      <p:ext uri="{BB962C8B-B14F-4D97-AF65-F5344CB8AC3E}">
        <p14:creationId xmlns:p14="http://schemas.microsoft.com/office/powerpoint/2010/main" val="336785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93B29361-1F45-601C-9402-6BEFAF6411FE}"/>
              </a:ext>
            </a:extLst>
          </p:cNvPr>
          <p:cNvSpPr/>
          <p:nvPr/>
        </p:nvSpPr>
        <p:spPr>
          <a:xfrm>
            <a:off x="2411169" y="2471685"/>
            <a:ext cx="7710773" cy="3420756"/>
          </a:xfrm>
          <a:prstGeom prst="roundRect">
            <a:avLst/>
          </a:prstGeom>
          <a:solidFill>
            <a:schemeClr val="tx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Google Shape;107;p3">
            <a:extLst>
              <a:ext uri="{FF2B5EF4-FFF2-40B4-BE49-F238E27FC236}">
                <a16:creationId xmlns:a16="http://schemas.microsoft.com/office/drawing/2014/main" id="{A9702F3B-85C4-EE1C-491F-DFDC0A7E560E}"/>
              </a:ext>
            </a:extLst>
          </p:cNvPr>
          <p:cNvSpPr/>
          <p:nvPr/>
        </p:nvSpPr>
        <p:spPr>
          <a:xfrm>
            <a:off x="0" y="1130611"/>
            <a:ext cx="12192000" cy="881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Iconos De Equipo, El Trabajo En Equipo, Negocio imagen png - imagen  transparente descarga gratuita">
            <a:extLst>
              <a:ext uri="{FF2B5EF4-FFF2-40B4-BE49-F238E27FC236}">
                <a16:creationId xmlns:a16="http://schemas.microsoft.com/office/drawing/2014/main" id="{6044C661-C4D2-320A-C3E1-BF204077C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0425"/>
          <a:stretch/>
        </p:blipFill>
        <p:spPr bwMode="auto">
          <a:xfrm>
            <a:off x="346841" y="1276161"/>
            <a:ext cx="520262" cy="5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08;p3">
            <a:extLst>
              <a:ext uri="{FF2B5EF4-FFF2-40B4-BE49-F238E27FC236}">
                <a16:creationId xmlns:a16="http://schemas.microsoft.com/office/drawing/2014/main" id="{64CAFE43-2ADB-3BD2-0422-4CA284BD5980}"/>
              </a:ext>
            </a:extLst>
          </p:cNvPr>
          <p:cNvSpPr txBox="1"/>
          <p:nvPr/>
        </p:nvSpPr>
        <p:spPr>
          <a:xfrm>
            <a:off x="1040523" y="1314534"/>
            <a:ext cx="109780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Trabajo Grupal: Elaborar </a:t>
            </a:r>
            <a:r>
              <a:rPr lang="es-ES" sz="2000" b="1" dirty="0">
                <a:solidFill>
                  <a:schemeClr val="tx1"/>
                </a:solidFill>
              </a:rPr>
              <a:t>una ruta</a:t>
            </a: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reforzamiento en base a la interpretación de los resultados de la </a:t>
            </a:r>
            <a:r>
              <a:rPr lang="es-ES" sz="2000" b="1" dirty="0">
                <a:solidFill>
                  <a:schemeClr val="tx1"/>
                </a:solidFill>
              </a:rPr>
              <a:t>herramienta</a:t>
            </a: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diagnóstico empleando criterios de decisión</a:t>
            </a:r>
            <a:endParaRPr lang="es-ES" sz="20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84D50E34-EFF6-6BFD-FA23-C70E6CF9A1C1}"/>
              </a:ext>
            </a:extLst>
          </p:cNvPr>
          <p:cNvSpPr txBox="1"/>
          <p:nvPr/>
        </p:nvSpPr>
        <p:spPr>
          <a:xfrm>
            <a:off x="3334849" y="2815953"/>
            <a:ext cx="28122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sym typeface="Arial"/>
              </a:rPr>
              <a:t>Materiales:</a:t>
            </a:r>
          </a:p>
        </p:txBody>
      </p:sp>
      <p:sp>
        <p:nvSpPr>
          <p:cNvPr id="15" name="Google Shape;108;p3">
            <a:extLst>
              <a:ext uri="{FF2B5EF4-FFF2-40B4-BE49-F238E27FC236}">
                <a16:creationId xmlns:a16="http://schemas.microsoft.com/office/drawing/2014/main" id="{1D1D291B-AF4C-C6CC-EE89-BC57389A5554}"/>
              </a:ext>
            </a:extLst>
          </p:cNvPr>
          <p:cNvSpPr txBox="1"/>
          <p:nvPr/>
        </p:nvSpPr>
        <p:spPr>
          <a:xfrm>
            <a:off x="2931431" y="3524800"/>
            <a:ext cx="702081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har char="•"/>
            </a:pPr>
            <a:r>
              <a:rPr lang="es-ES" sz="2000" dirty="0">
                <a:solidFill>
                  <a:schemeClr val="tx1"/>
                </a:solidFill>
              </a:rPr>
              <a:t>Herramienta</a:t>
            </a:r>
            <a:r>
              <a:rPr lang="es-ES" sz="2000" dirty="0">
                <a:solidFill>
                  <a:schemeClr val="tx1"/>
                </a:solidFill>
                <a:latin typeface="+mn-lt"/>
                <a:cs typeface="Calibri"/>
              </a:rPr>
              <a:t> de diagnóstico llenadas en la unidad 03 por parte de los maestros de obra.</a:t>
            </a:r>
          </a:p>
          <a:p>
            <a:pPr marL="342900" indent="-342900"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cs typeface="Calibri"/>
              </a:rPr>
              <a:t>Casos 1 y 2 realizados en la unidad 03</a:t>
            </a:r>
            <a:endParaRPr lang="es-ES" sz="20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  <a:p>
            <a:pPr marL="342900" indent="-342900"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Hojas reforzamiento</a:t>
            </a:r>
            <a:endParaRPr lang="es-ES" sz="2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342900" indent="-342900">
              <a:buChar char="•"/>
            </a:pPr>
            <a:endParaRPr lang="es-ES" sz="20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</p:txBody>
      </p:sp>
      <p:pic>
        <p:nvPicPr>
          <p:cNvPr id="16" name="Picture 8" descr="Icono Diseño, lápiz, regla, grid, guía Gratis de Free Set Color Outline">
            <a:extLst>
              <a:ext uri="{FF2B5EF4-FFF2-40B4-BE49-F238E27FC236}">
                <a16:creationId xmlns:a16="http://schemas.microsoft.com/office/drawing/2014/main" id="{40783607-E555-923C-D720-0E7B4D5D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67" y="2790878"/>
            <a:ext cx="491627" cy="4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61;p6">
            <a:extLst>
              <a:ext uri="{FF2B5EF4-FFF2-40B4-BE49-F238E27FC236}">
                <a16:creationId xmlns:a16="http://schemas.microsoft.com/office/drawing/2014/main" id="{BA1976D6-325A-41B4-AFEB-8F924A1E46F5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</p:spTree>
    <p:extLst>
      <p:ext uri="{BB962C8B-B14F-4D97-AF65-F5344CB8AC3E}">
        <p14:creationId xmlns:p14="http://schemas.microsoft.com/office/powerpoint/2010/main" val="270125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207646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CASOS ESTUDIADOS EN LA SESIÓN 3</a:t>
            </a:r>
          </a:p>
        </p:txBody>
      </p:sp>
      <p:sp>
        <p:nvSpPr>
          <p:cNvPr id="2" name="Google Shape;161;p6">
            <a:extLst>
              <a:ext uri="{FF2B5EF4-FFF2-40B4-BE49-F238E27FC236}">
                <a16:creationId xmlns:a16="http://schemas.microsoft.com/office/drawing/2014/main" id="{8179525C-2C08-75C4-F276-E8B2A16096DC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</p:spTree>
    <p:extLst>
      <p:ext uri="{BB962C8B-B14F-4D97-AF65-F5344CB8AC3E}">
        <p14:creationId xmlns:p14="http://schemas.microsoft.com/office/powerpoint/2010/main" val="42591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2" name="Google Shape;161;p6">
            <a:extLst>
              <a:ext uri="{FF2B5EF4-FFF2-40B4-BE49-F238E27FC236}">
                <a16:creationId xmlns:a16="http://schemas.microsoft.com/office/drawing/2014/main" id="{4AD21753-B720-0BD6-1AFA-9B3AA9F85F7F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111B23-4660-5603-6D54-BAD995977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04" y="711374"/>
            <a:ext cx="10293386" cy="581936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226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0FAA8254-D73E-7AEB-C17B-AF568BFEA7FC}"/>
              </a:ext>
            </a:extLst>
          </p:cNvPr>
          <p:cNvSpPr txBox="1"/>
          <p:nvPr/>
        </p:nvSpPr>
        <p:spPr>
          <a:xfrm flipH="1">
            <a:off x="0" y="253650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A4638C-73A6-6C98-31A1-12ACC421C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5" y="582229"/>
            <a:ext cx="9558338" cy="590022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5332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7E5A4-94D9-388B-FD34-C1010A39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309B5D-C5FF-7737-F7B6-5CC5F0A2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3925C2-EDD7-40F3-63F9-83319035E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B63C2ED-07CD-8E41-7B72-49F96E12F5FB}"/>
              </a:ext>
            </a:extLst>
          </p:cNvPr>
          <p:cNvGrpSpPr/>
          <p:nvPr/>
        </p:nvGrpSpPr>
        <p:grpSpPr>
          <a:xfrm>
            <a:off x="0" y="1770266"/>
            <a:ext cx="12192000" cy="2516982"/>
            <a:chOff x="-3" y="1404506"/>
            <a:chExt cx="12192000" cy="3006937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E9B5855-E033-B859-708B-41BFD46538FD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C9773E50-4EC1-F76B-5057-EE13C725B1BB}"/>
                </a:ext>
              </a:extLst>
            </p:cNvPr>
            <p:cNvSpPr/>
            <p:nvPr/>
          </p:nvSpPr>
          <p:spPr>
            <a:xfrm>
              <a:off x="-3" y="1686614"/>
              <a:ext cx="12192000" cy="27248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C51A8DDC-287C-9413-4127-137B9E9D595F}"/>
              </a:ext>
            </a:extLst>
          </p:cNvPr>
          <p:cNvSpPr txBox="1"/>
          <p:nvPr/>
        </p:nvSpPr>
        <p:spPr>
          <a:xfrm>
            <a:off x="586373" y="2207646"/>
            <a:ext cx="110192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dirty="0">
                <a:solidFill>
                  <a:schemeClr val="tx1"/>
                </a:solidFill>
              </a:rPr>
              <a:t>5</a:t>
            </a: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PE" sz="3200" b="1" dirty="0">
                <a:solidFill>
                  <a:schemeClr val="tx1"/>
                </a:solidFill>
              </a:rPr>
              <a:t>Elaborar un plan de reforzamiento en base a la ruta empleando datos del contexto y criterios de decisión. 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BB2A0A0B-9C09-BA6A-6D88-5E8E9759D744}"/>
              </a:ext>
            </a:extLst>
          </p:cNvPr>
          <p:cNvSpPr txBox="1"/>
          <p:nvPr/>
        </p:nvSpPr>
        <p:spPr>
          <a:xfrm flipH="1">
            <a:off x="184437" y="316455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</a:t>
            </a:r>
          </a:p>
        </p:txBody>
      </p:sp>
    </p:spTree>
    <p:extLst>
      <p:ext uri="{BB962C8B-B14F-4D97-AF65-F5344CB8AC3E}">
        <p14:creationId xmlns:p14="http://schemas.microsoft.com/office/powerpoint/2010/main" val="116287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207646"/>
            <a:ext cx="1101924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EN BASE A LA HERRAMIENTA DE DIAGNÓSTICO RESUELTA EN LA UNIDAD 3,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 Y DE ACUERDO CON LA RUTA ELABORADA EN LA ACTIVIDAD ANTERIOR DE ESTA SESIÓN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ELABORAR EL PLAN DE MEJORA PROGRESIVA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Google Shape;161;p6">
            <a:extLst>
              <a:ext uri="{FF2B5EF4-FFF2-40B4-BE49-F238E27FC236}">
                <a16:creationId xmlns:a16="http://schemas.microsoft.com/office/drawing/2014/main" id="{3742CB51-B371-2755-70E4-89DC2D9B095A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</p:spTree>
    <p:extLst>
      <p:ext uri="{BB962C8B-B14F-4D97-AF65-F5344CB8AC3E}">
        <p14:creationId xmlns:p14="http://schemas.microsoft.com/office/powerpoint/2010/main" val="70931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93B29361-1F45-601C-9402-6BEFAF6411FE}"/>
              </a:ext>
            </a:extLst>
          </p:cNvPr>
          <p:cNvSpPr/>
          <p:nvPr/>
        </p:nvSpPr>
        <p:spPr>
          <a:xfrm>
            <a:off x="2411169" y="2471685"/>
            <a:ext cx="7710773" cy="3872258"/>
          </a:xfrm>
          <a:prstGeom prst="roundRect">
            <a:avLst/>
          </a:prstGeom>
          <a:solidFill>
            <a:schemeClr val="tx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Google Shape;107;p3">
            <a:extLst>
              <a:ext uri="{FF2B5EF4-FFF2-40B4-BE49-F238E27FC236}">
                <a16:creationId xmlns:a16="http://schemas.microsoft.com/office/drawing/2014/main" id="{A9702F3B-85C4-EE1C-491F-DFDC0A7E560E}"/>
              </a:ext>
            </a:extLst>
          </p:cNvPr>
          <p:cNvSpPr/>
          <p:nvPr/>
        </p:nvSpPr>
        <p:spPr>
          <a:xfrm>
            <a:off x="0" y="1130611"/>
            <a:ext cx="12192000" cy="881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Iconos De Equipo, El Trabajo En Equipo, Negocio imagen png - imagen  transparente descarga gratuita">
            <a:extLst>
              <a:ext uri="{FF2B5EF4-FFF2-40B4-BE49-F238E27FC236}">
                <a16:creationId xmlns:a16="http://schemas.microsoft.com/office/drawing/2014/main" id="{6044C661-C4D2-320A-C3E1-BF204077C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0425"/>
          <a:stretch/>
        </p:blipFill>
        <p:spPr bwMode="auto">
          <a:xfrm>
            <a:off x="346841" y="1276161"/>
            <a:ext cx="520262" cy="5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08;p3">
            <a:extLst>
              <a:ext uri="{FF2B5EF4-FFF2-40B4-BE49-F238E27FC236}">
                <a16:creationId xmlns:a16="http://schemas.microsoft.com/office/drawing/2014/main" id="{64CAFE43-2ADB-3BD2-0422-4CA284BD5980}"/>
              </a:ext>
            </a:extLst>
          </p:cNvPr>
          <p:cNvSpPr txBox="1"/>
          <p:nvPr/>
        </p:nvSpPr>
        <p:spPr>
          <a:xfrm>
            <a:off x="1040523" y="1187606"/>
            <a:ext cx="109780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Trabajo Grupal</a:t>
            </a:r>
            <a:r>
              <a:rPr lang="es-ES" sz="2000" b="1" dirty="0">
                <a:solidFill>
                  <a:schemeClr val="tx1"/>
                </a:solidFill>
              </a:rPr>
              <a:t> : Elaborar un plan de reforzamiento en base a la ruta empleando datos del contexto y criterios de decisión</a:t>
            </a:r>
            <a:endParaRPr lang="es-ES" sz="20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84D50E34-EFF6-6BFD-FA23-C70E6CF9A1C1}"/>
              </a:ext>
            </a:extLst>
          </p:cNvPr>
          <p:cNvSpPr txBox="1"/>
          <p:nvPr/>
        </p:nvSpPr>
        <p:spPr>
          <a:xfrm>
            <a:off x="3348703" y="2595118"/>
            <a:ext cx="28122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sym typeface="Arial"/>
              </a:rPr>
              <a:t>Pautas:</a:t>
            </a:r>
          </a:p>
        </p:txBody>
      </p:sp>
      <p:sp>
        <p:nvSpPr>
          <p:cNvPr id="15" name="Google Shape;108;p3">
            <a:extLst>
              <a:ext uri="{FF2B5EF4-FFF2-40B4-BE49-F238E27FC236}">
                <a16:creationId xmlns:a16="http://schemas.microsoft.com/office/drawing/2014/main" id="{1D1D291B-AF4C-C6CC-EE89-BC57389A5554}"/>
              </a:ext>
            </a:extLst>
          </p:cNvPr>
          <p:cNvSpPr txBox="1"/>
          <p:nvPr/>
        </p:nvSpPr>
        <p:spPr>
          <a:xfrm>
            <a:off x="2945285" y="3303965"/>
            <a:ext cx="702081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En base a la herramienta de diagnóstico y la ruta de reforzamiento realizadas en la actividad anterior, los participantes elaboran el plan de reforzamiento.</a:t>
            </a:r>
          </a:p>
          <a:p>
            <a:pPr marL="342900" indent="-342900">
              <a:buChar char="•"/>
            </a:pPr>
            <a:endParaRPr lang="es-ES" sz="20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  <a:p>
            <a:pPr marL="342900" indent="-342900"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Para el primer ejercicio, la familia solo tiene presupuesto para solucionar 2 problemas de forma inmediata y 2 problemas en un periodo no mayor a 1 año.  Si hubiese más problemas, se pensaría en un futuro mayor a 3 años. </a:t>
            </a:r>
          </a:p>
          <a:p>
            <a:pPr marL="342900" indent="-342900">
              <a:buChar char="•"/>
            </a:pPr>
            <a:endParaRPr lang="es-ES" sz="20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</p:txBody>
      </p:sp>
      <p:pic>
        <p:nvPicPr>
          <p:cNvPr id="16" name="Picture 8" descr="Icono Diseño, lápiz, regla, grid, guía Gratis de Free Set Color Outline">
            <a:extLst>
              <a:ext uri="{FF2B5EF4-FFF2-40B4-BE49-F238E27FC236}">
                <a16:creationId xmlns:a16="http://schemas.microsoft.com/office/drawing/2014/main" id="{40783607-E555-923C-D720-0E7B4D5D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21" y="2570043"/>
            <a:ext cx="491627" cy="4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E490B64C-ED58-E789-DD85-74F690CAD1A0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</p:spTree>
    <p:extLst>
      <p:ext uri="{BB962C8B-B14F-4D97-AF65-F5344CB8AC3E}">
        <p14:creationId xmlns:p14="http://schemas.microsoft.com/office/powerpoint/2010/main" val="345999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DE606B-C327-329B-C406-3383D1427472}"/>
              </a:ext>
            </a:extLst>
          </p:cNvPr>
          <p:cNvSpPr txBox="1"/>
          <p:nvPr/>
        </p:nvSpPr>
        <p:spPr>
          <a:xfrm>
            <a:off x="357188" y="4273448"/>
            <a:ext cx="11469794" cy="1666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familia solo tiene presupuesto para solucionar 2 problemas de forma inmediata y 2 problemas en un periodo no mayor a 1 año. Si hubiese más problemas, se pensaría en un futuro mayor a 3 años.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P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61;p6">
            <a:extLst>
              <a:ext uri="{FF2B5EF4-FFF2-40B4-BE49-F238E27FC236}">
                <a16:creationId xmlns:a16="http://schemas.microsoft.com/office/drawing/2014/main" id="{7C6B6FA8-6D65-1F4F-0AC6-0E09C111BEDF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E922ED-8230-255F-00EC-2311660E3093}"/>
              </a:ext>
            </a:extLst>
          </p:cNvPr>
          <p:cNvSpPr txBox="1"/>
          <p:nvPr/>
        </p:nvSpPr>
        <p:spPr>
          <a:xfrm>
            <a:off x="457201" y="1553629"/>
            <a:ext cx="11244262" cy="169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 - APLICACIÓN DE HERRAMIENTA DE DIAGNÓSTICO</a:t>
            </a:r>
            <a:endParaRPr lang="es-P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señora Agripina se encuentra preocupada porque está observando problemas en las estructuras de su vivienda y no puede construir un piso más, que es lo que su familia necesita, por lo que nos pide ayuda y nos detalla la siguiente información: 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8851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19213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718791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1. Aprendizajes de la unidad anterior</a:t>
            </a:r>
          </a:p>
        </p:txBody>
      </p:sp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948A09CB-C0DB-90E6-67F7-33B116B3BD6A}"/>
              </a:ext>
            </a:extLst>
          </p:cNvPr>
          <p:cNvSpPr txBox="1"/>
          <p:nvPr/>
        </p:nvSpPr>
        <p:spPr>
          <a:xfrm flipH="1">
            <a:off x="184437" y="316455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</p:spTree>
    <p:extLst>
      <p:ext uri="{BB962C8B-B14F-4D97-AF65-F5344CB8AC3E}">
        <p14:creationId xmlns:p14="http://schemas.microsoft.com/office/powerpoint/2010/main" val="66226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ADEF689D-711F-F221-84E8-98C96B79B096}"/>
              </a:ext>
            </a:extLst>
          </p:cNvPr>
          <p:cNvSpPr txBox="1"/>
          <p:nvPr/>
        </p:nvSpPr>
        <p:spPr>
          <a:xfrm flipH="1">
            <a:off x="300038" y="4399717"/>
            <a:ext cx="11526944" cy="14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PE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familia solo tiene presupuesto para solucionar 3 problemas de forma inmediata y 3 problemas en un periodo no mayor a 1 año. Si hubiese más problemas, se pensaría en un futuro mayor a 5 años. </a:t>
            </a:r>
          </a:p>
        </p:txBody>
      </p:sp>
      <p:sp>
        <p:nvSpPr>
          <p:cNvPr id="6" name="Google Shape;161;p6">
            <a:extLst>
              <a:ext uri="{FF2B5EF4-FFF2-40B4-BE49-F238E27FC236}">
                <a16:creationId xmlns:a16="http://schemas.microsoft.com/office/drawing/2014/main" id="{1DF32804-812A-D67E-D281-B9F665D8D432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E4AE3E-B166-CD9C-D7F6-8CB7C527DC42}"/>
              </a:ext>
            </a:extLst>
          </p:cNvPr>
          <p:cNvSpPr txBox="1"/>
          <p:nvPr/>
        </p:nvSpPr>
        <p:spPr>
          <a:xfrm>
            <a:off x="300038" y="1291407"/>
            <a:ext cx="11526944" cy="176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 2</a:t>
            </a:r>
            <a:endParaRPr lang="es-P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señora Cucha se encuentra preocupada porque está observando problemas en las estructuras de su vivienda de 1 piso y no puede construir un piso más, que es lo que su familia necesita, por lo que nos pide ayuda y nos detalla la siguiente información: </a:t>
            </a:r>
            <a:endParaRPr lang="es-P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Texto&#10;&#10;Descripción generada automáticamente con confianza media">
            <a:extLst>
              <a:ext uri="{FF2B5EF4-FFF2-40B4-BE49-F238E27FC236}">
                <a16:creationId xmlns:a16="http://schemas.microsoft.com/office/drawing/2014/main" id="{25164D3A-B42F-D852-4AAD-358C78A6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0"/>
            <a:ext cx="1219200" cy="768096"/>
          </a:xfrm>
          <a:prstGeom prst="rect">
            <a:avLst/>
          </a:prstGeom>
        </p:spPr>
      </p:pic>
      <p:pic>
        <p:nvPicPr>
          <p:cNvPr id="25" name="Imagen 2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8DCF6C8-9E2E-4A6C-9834-C41BE4EEF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15" y="51817"/>
            <a:ext cx="1005840" cy="810768"/>
          </a:xfrm>
          <a:prstGeom prst="rect">
            <a:avLst/>
          </a:prstGeom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EEFD73FB-948F-6311-B5F0-72EC7EBB9A81}"/>
              </a:ext>
            </a:extLst>
          </p:cNvPr>
          <p:cNvSpPr/>
          <p:nvPr/>
        </p:nvSpPr>
        <p:spPr>
          <a:xfrm>
            <a:off x="1746913" y="27297"/>
            <a:ext cx="8768687" cy="5950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3600"/>
            </a:pP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MS PGothic"/>
              </a:rPr>
              <a:t>Manual para la aplicación de la herramienta de diagnóstico de reforzamiento de las estructuras para vivienda progresiva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DF3C68DA-F913-EF55-F2E9-78AA45FECB65}"/>
              </a:ext>
            </a:extLst>
          </p:cNvPr>
          <p:cNvSpPr/>
          <p:nvPr/>
        </p:nvSpPr>
        <p:spPr>
          <a:xfrm>
            <a:off x="0" y="646899"/>
            <a:ext cx="6120000" cy="324000"/>
          </a:xfrm>
          <a:prstGeom prst="roundRect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1800" b="1" dirty="0">
                <a:ln/>
                <a:solidFill>
                  <a:schemeClr val="bg1"/>
                </a:solidFill>
              </a:rPr>
              <a:t>Elaboración del plan de reforzamiento progresivo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53340CC2-3DA8-A9A9-A4A8-14B5F5D053AD}"/>
              </a:ext>
            </a:extLst>
          </p:cNvPr>
          <p:cNvSpPr/>
          <p:nvPr/>
        </p:nvSpPr>
        <p:spPr>
          <a:xfrm>
            <a:off x="0" y="1008338"/>
            <a:ext cx="4320000" cy="25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0" i="0" u="none" strike="noStrike" dirty="0">
                <a:solidFill>
                  <a:sysClr val="windowText" lastClr="000000"/>
                </a:solidFill>
                <a:effectLst/>
                <a:latin typeface="Aptos Narrow" panose="020B0004020202020204" pitchFamily="34" charset="0"/>
              </a:rPr>
              <a:t>Elaboración del plan de reforzamiento progresivo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5350CBD1-A764-1221-1AB1-79BB735948E4}"/>
              </a:ext>
            </a:extLst>
          </p:cNvPr>
          <p:cNvSpPr/>
          <p:nvPr/>
        </p:nvSpPr>
        <p:spPr>
          <a:xfrm>
            <a:off x="190960" y="1592795"/>
            <a:ext cx="11748405" cy="1051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Completa en el orden del 1 al 20 que establece la ruta de priorización para la intervención, iniciando con el nombre y su código de identificación del elemento estructural, continúa añadiendo el número del piso o nivel donde se ubica y el código o códigos del problema principal y/o secundario, así como, de las soluciones según corresponda. Finalmente coloca los comentarios, como, </a:t>
            </a:r>
            <a:r>
              <a:rPr lang="es-ES" sz="1600" b="1" dirty="0">
                <a:solidFill>
                  <a:schemeClr val="tx1"/>
                </a:solidFill>
              </a:rPr>
              <a:t>Realizado</a:t>
            </a:r>
            <a:r>
              <a:rPr lang="es-ES" sz="1600" dirty="0">
                <a:solidFill>
                  <a:schemeClr val="tx1"/>
                </a:solidFill>
              </a:rPr>
              <a:t> para identificar que se aplicó la solución recomendada.</a:t>
            </a:r>
            <a:endParaRPr lang="es-PE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6BC991-21E3-67D9-2DD4-283411CCA27C}"/>
              </a:ext>
            </a:extLst>
          </p:cNvPr>
          <p:cNvGraphicFramePr>
            <a:graphicFrameLocks noGrp="1"/>
          </p:cNvGraphicFramePr>
          <p:nvPr/>
        </p:nvGraphicFramePr>
        <p:xfrm>
          <a:off x="190960" y="2910521"/>
          <a:ext cx="11748405" cy="3432239"/>
        </p:xfrm>
        <a:graphic>
          <a:graphicData uri="http://schemas.openxmlformats.org/drawingml/2006/table">
            <a:tbl>
              <a:tblPr/>
              <a:tblGrid>
                <a:gridCol w="1179378">
                  <a:extLst>
                    <a:ext uri="{9D8B030D-6E8A-4147-A177-3AD203B41FA5}">
                      <a16:colId xmlns:a16="http://schemas.microsoft.com/office/drawing/2014/main" val="4036440302"/>
                    </a:ext>
                  </a:extLst>
                </a:gridCol>
                <a:gridCol w="907212">
                  <a:extLst>
                    <a:ext uri="{9D8B030D-6E8A-4147-A177-3AD203B41FA5}">
                      <a16:colId xmlns:a16="http://schemas.microsoft.com/office/drawing/2014/main" val="961866321"/>
                    </a:ext>
                  </a:extLst>
                </a:gridCol>
                <a:gridCol w="589689">
                  <a:extLst>
                    <a:ext uri="{9D8B030D-6E8A-4147-A177-3AD203B41FA5}">
                      <a16:colId xmlns:a16="http://schemas.microsoft.com/office/drawing/2014/main" val="3356889615"/>
                    </a:ext>
                  </a:extLst>
                </a:gridCol>
                <a:gridCol w="839171">
                  <a:extLst>
                    <a:ext uri="{9D8B030D-6E8A-4147-A177-3AD203B41FA5}">
                      <a16:colId xmlns:a16="http://schemas.microsoft.com/office/drawing/2014/main" val="3499344029"/>
                    </a:ext>
                  </a:extLst>
                </a:gridCol>
                <a:gridCol w="1496901">
                  <a:extLst>
                    <a:ext uri="{9D8B030D-6E8A-4147-A177-3AD203B41FA5}">
                      <a16:colId xmlns:a16="http://schemas.microsoft.com/office/drawing/2014/main" val="1750339774"/>
                    </a:ext>
                  </a:extLst>
                </a:gridCol>
                <a:gridCol w="1871126">
                  <a:extLst>
                    <a:ext uri="{9D8B030D-6E8A-4147-A177-3AD203B41FA5}">
                      <a16:colId xmlns:a16="http://schemas.microsoft.com/office/drawing/2014/main" val="1949904104"/>
                    </a:ext>
                  </a:extLst>
                </a:gridCol>
                <a:gridCol w="1496901">
                  <a:extLst>
                    <a:ext uri="{9D8B030D-6E8A-4147-A177-3AD203B41FA5}">
                      <a16:colId xmlns:a16="http://schemas.microsoft.com/office/drawing/2014/main" val="1279816527"/>
                    </a:ext>
                  </a:extLst>
                </a:gridCol>
                <a:gridCol w="1871126">
                  <a:extLst>
                    <a:ext uri="{9D8B030D-6E8A-4147-A177-3AD203B41FA5}">
                      <a16:colId xmlns:a16="http://schemas.microsoft.com/office/drawing/2014/main" val="1700286787"/>
                    </a:ext>
                  </a:extLst>
                </a:gridCol>
                <a:gridCol w="1496901">
                  <a:extLst>
                    <a:ext uri="{9D8B030D-6E8A-4147-A177-3AD203B41FA5}">
                      <a16:colId xmlns:a16="http://schemas.microsoft.com/office/drawing/2014/main" val="2527924922"/>
                    </a:ext>
                  </a:extLst>
                </a:gridCol>
              </a:tblGrid>
              <a:tr h="962979"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Elemento estructural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Ruta prioritaria </a:t>
                      </a:r>
                      <a:b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(código)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Piso donde está ubicado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</a:rPr>
                        <a:t>Problemas principales</a:t>
                      </a:r>
                      <a:b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</a:rPr>
                      </a:br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ptos Narrow" panose="020B0004020202020204" pitchFamily="34" charset="0"/>
                        </a:rPr>
                        <a:t>(Coloca el código o el nombre)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Solución que resuelve el problema principal </a:t>
                      </a:r>
                      <a:b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Coloca el nombre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Aptos Narrow" panose="020B0004020202020204" pitchFamily="34" charset="0"/>
                        </a:rPr>
                        <a:t>Problemas secundarios</a:t>
                      </a:r>
                      <a:b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Aptos Narrow" panose="020B0004020202020204" pitchFamily="34" charset="0"/>
                        </a:rPr>
                      </a:br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Aptos Narrow" panose="020B0004020202020204" pitchFamily="34" charset="0"/>
                        </a:rPr>
                        <a:t>(Coloca el código o el nombre)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Solución que resuelve el problema secundario </a:t>
                      </a:r>
                      <a:b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Coloca el nombre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Comentarios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215225"/>
                  </a:ext>
                </a:extLst>
              </a:tr>
              <a:tr h="7050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COLUMNA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1ERPISO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Reforzamiento de la columna por reemplazo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Reparación de cangrejeras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Realizado el reforzamiento de columna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976448"/>
                  </a:ext>
                </a:extLst>
              </a:tr>
              <a:tr h="68789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COLUMNA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1ERPISO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Reforzamiento de la columna por reemplazo 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-------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-------</a:t>
                      </a:r>
                    </a:p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629136"/>
                  </a:ext>
                </a:extLst>
              </a:tr>
              <a:tr h="3919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1ERPISO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P2, P3, P5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Reforzamiento con malla armada de acero corrugado de 6mm y construcción viga de cerramiento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-------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-------</a:t>
                      </a:r>
                    </a:p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8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265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82292" y="2756944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6. Pautas para el trabajo final </a:t>
            </a:r>
          </a:p>
        </p:txBody>
      </p:sp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E99BBADF-69D0-F371-3C9B-02B033A51618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</p:spTree>
    <p:extLst>
      <p:ext uri="{BB962C8B-B14F-4D97-AF65-F5344CB8AC3E}">
        <p14:creationId xmlns:p14="http://schemas.microsoft.com/office/powerpoint/2010/main" val="122427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82292" y="2756944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7. ¿Qué aprendimos hoy?</a:t>
            </a:r>
          </a:p>
        </p:txBody>
      </p:sp>
      <p:sp>
        <p:nvSpPr>
          <p:cNvPr id="6" name="Google Shape;161;p6">
            <a:extLst>
              <a:ext uri="{FF2B5EF4-FFF2-40B4-BE49-F238E27FC236}">
                <a16:creationId xmlns:a16="http://schemas.microsoft.com/office/drawing/2014/main" id="{AEED6A6B-EF60-56E2-36A5-C3B5AB6C7D26}"/>
              </a:ext>
            </a:extLst>
          </p:cNvPr>
          <p:cNvSpPr txBox="1"/>
          <p:nvPr/>
        </p:nvSpPr>
        <p:spPr>
          <a:xfrm flipH="1">
            <a:off x="0" y="341791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</p:spTree>
    <p:extLst>
      <p:ext uri="{BB962C8B-B14F-4D97-AF65-F5344CB8AC3E}">
        <p14:creationId xmlns:p14="http://schemas.microsoft.com/office/powerpoint/2010/main" val="292426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5" name="Google Shape;108;p3">
            <a:extLst>
              <a:ext uri="{FF2B5EF4-FFF2-40B4-BE49-F238E27FC236}">
                <a16:creationId xmlns:a16="http://schemas.microsoft.com/office/drawing/2014/main" id="{C5FE1867-4C3C-F695-0A12-6E3A32E85505}"/>
              </a:ext>
            </a:extLst>
          </p:cNvPr>
          <p:cNvSpPr txBox="1"/>
          <p:nvPr/>
        </p:nvSpPr>
        <p:spPr>
          <a:xfrm>
            <a:off x="990240" y="1942589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dirty="0">
                <a:solidFill>
                  <a:schemeClr val="tx1"/>
                </a:solidFill>
              </a:rPr>
              <a:t>¿Qué aprendimos en la sesión anterior?</a:t>
            </a:r>
          </a:p>
        </p:txBody>
      </p:sp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7014C4C7-39C7-3D58-12DB-54B84B085A40}"/>
              </a:ext>
            </a:extLst>
          </p:cNvPr>
          <p:cNvSpPr txBox="1"/>
          <p:nvPr/>
        </p:nvSpPr>
        <p:spPr>
          <a:xfrm>
            <a:off x="780147" y="3779492"/>
            <a:ext cx="1101924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dirty="0">
                <a:solidFill>
                  <a:schemeClr val="tx1"/>
                </a:solidFill>
              </a:rPr>
              <a:t>¿Si encuentras problemas estructurales en una vivienda, cómo identificas cuál de ellos genera un mayor impacto en la vivienda?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1;p6">
            <a:extLst>
              <a:ext uri="{FF2B5EF4-FFF2-40B4-BE49-F238E27FC236}">
                <a16:creationId xmlns:a16="http://schemas.microsoft.com/office/drawing/2014/main" id="{0B025681-D21A-BD5B-03D3-03D94FE765EE}"/>
              </a:ext>
            </a:extLst>
          </p:cNvPr>
          <p:cNvSpPr txBox="1"/>
          <p:nvPr/>
        </p:nvSpPr>
        <p:spPr>
          <a:xfrm flipH="1">
            <a:off x="482292" y="487560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Sesión 4</a:t>
            </a:r>
          </a:p>
        </p:txBody>
      </p:sp>
    </p:spTree>
    <p:extLst>
      <p:ext uri="{BB962C8B-B14F-4D97-AF65-F5344CB8AC3E}">
        <p14:creationId xmlns:p14="http://schemas.microsoft.com/office/powerpoint/2010/main" val="5622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BDBD0B8C-7E5E-E8B4-195A-7A979F4C6459}"/>
              </a:ext>
            </a:extLst>
          </p:cNvPr>
          <p:cNvSpPr/>
          <p:nvPr/>
        </p:nvSpPr>
        <p:spPr>
          <a:xfrm>
            <a:off x="184437" y="2617054"/>
            <a:ext cx="12192000" cy="8533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0B742475-95F4-228F-A3A1-5CFED252CE38}"/>
              </a:ext>
            </a:extLst>
          </p:cNvPr>
          <p:cNvSpPr txBox="1"/>
          <p:nvPr/>
        </p:nvSpPr>
        <p:spPr>
          <a:xfrm>
            <a:off x="628572" y="2783967"/>
            <a:ext cx="106612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PE" sz="2400" b="1" dirty="0">
                <a:solidFill>
                  <a:schemeClr val="bg1"/>
                </a:solidFill>
              </a:rPr>
              <a:t>OBJETIVO DEL MÓDULO 1</a:t>
            </a:r>
            <a:endParaRPr lang="es-P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611E28-1F42-35D0-9F86-FC1E77B921FC}"/>
              </a:ext>
            </a:extLst>
          </p:cNvPr>
          <p:cNvSpPr/>
          <p:nvPr/>
        </p:nvSpPr>
        <p:spPr>
          <a:xfrm>
            <a:off x="902187" y="3429000"/>
            <a:ext cx="10509666" cy="22398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400" dirty="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Al finalizar el módulo los participantes serán capaces de elaborar </a:t>
            </a:r>
            <a:r>
              <a:rPr lang="es-MX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un plan de reforzamiento progresivo y priorizar su implementación a partir de un diagnóstico correcto de daños y problemas en la estructura de la vivienda. </a:t>
            </a:r>
            <a:endParaRPr lang="es-ES" sz="24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rgbClr val="00B05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697342D-D7D6-6875-1558-9A4D12F0805B}"/>
              </a:ext>
            </a:extLst>
          </p:cNvPr>
          <p:cNvSpPr/>
          <p:nvPr/>
        </p:nvSpPr>
        <p:spPr>
          <a:xfrm>
            <a:off x="780147" y="4676773"/>
            <a:ext cx="10509666" cy="5778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lang="es-ES" sz="2400" dirty="0">
              <a:solidFill>
                <a:srgbClr val="00B05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2;p1">
            <a:extLst>
              <a:ext uri="{FF2B5EF4-FFF2-40B4-BE49-F238E27FC236}">
                <a16:creationId xmlns:a16="http://schemas.microsoft.com/office/drawing/2014/main" id="{96D75B8F-0621-5CF2-9016-710841081C36}"/>
              </a:ext>
            </a:extLst>
          </p:cNvPr>
          <p:cNvSpPr txBox="1"/>
          <p:nvPr/>
        </p:nvSpPr>
        <p:spPr>
          <a:xfrm>
            <a:off x="3808456" y="431179"/>
            <a:ext cx="457508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Módulo 01</a:t>
            </a:r>
            <a:endParaRPr sz="35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9;p1">
            <a:extLst>
              <a:ext uri="{FF2B5EF4-FFF2-40B4-BE49-F238E27FC236}">
                <a16:creationId xmlns:a16="http://schemas.microsoft.com/office/drawing/2014/main" id="{73ADBC96-9C31-C199-504E-E6BA52B0AB38}"/>
              </a:ext>
            </a:extLst>
          </p:cNvPr>
          <p:cNvSpPr txBox="1"/>
          <p:nvPr/>
        </p:nvSpPr>
        <p:spPr>
          <a:xfrm>
            <a:off x="1466122" y="1104197"/>
            <a:ext cx="925974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Diagnóstico y plan de reforzamiento de estructuras de viviendas progresivas</a:t>
            </a:r>
            <a:endParaRPr lang="es-ES" sz="3600" b="1" dirty="0">
              <a:solidFill>
                <a:schemeClr val="tx1"/>
              </a:solidFill>
            </a:endParaRPr>
          </a:p>
          <a:p>
            <a:pPr algn="ctr"/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03A7C79-91BB-6004-F40C-038A2107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21" y="5480842"/>
            <a:ext cx="1011089" cy="8158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9230DE-58C7-A699-D5A0-2AD9463FD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585" y="5586430"/>
            <a:ext cx="1610719" cy="4931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E173EE5-9492-B207-45D1-FA0D74161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8722" y="5601605"/>
            <a:ext cx="1011089" cy="5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CB60803-820D-4CF8-7D87-236AC86E1F55}"/>
              </a:ext>
            </a:extLst>
          </p:cNvPr>
          <p:cNvSpPr/>
          <p:nvPr/>
        </p:nvSpPr>
        <p:spPr>
          <a:xfrm>
            <a:off x="182506" y="2677548"/>
            <a:ext cx="11789441" cy="3665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BDBD0B8C-7E5E-E8B4-195A-7A979F4C6459}"/>
              </a:ext>
            </a:extLst>
          </p:cNvPr>
          <p:cNvSpPr/>
          <p:nvPr/>
        </p:nvSpPr>
        <p:spPr>
          <a:xfrm>
            <a:off x="-3" y="1686615"/>
            <a:ext cx="12192000" cy="8533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4" descr="con el objetivo de la audiencia objetivo icono de color rgb 2307602 Vector  en Vecteezy">
            <a:extLst>
              <a:ext uri="{FF2B5EF4-FFF2-40B4-BE49-F238E27FC236}">
                <a16:creationId xmlns:a16="http://schemas.microsoft.com/office/drawing/2014/main" id="{62A0697F-3467-187A-BA3B-D75DD3B2A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94" b="82857" l="18980" r="84694">
                        <a14:foregroundMark x1="29082" y1="24694" x2="29082" y2="24694"/>
                        <a14:foregroundMark x1="41327" y1="28367" x2="41327" y2="28367"/>
                        <a14:foregroundMark x1="34286" y1="37959" x2="34286" y2="37959"/>
                        <a14:foregroundMark x1="44184" y1="38163" x2="44184" y2="38163"/>
                        <a14:foregroundMark x1="39082" y1="47041" x2="39082" y2="47041"/>
                        <a14:foregroundMark x1="35510" y1="56122" x2="35510" y2="56122"/>
                        <a14:foregroundMark x1="37449" y1="65000" x2="37449" y2="65000"/>
                        <a14:foregroundMark x1="38163" y1="74184" x2="38163" y2="74184"/>
                        <a14:foregroundMark x1="44388" y1="74184" x2="44388" y2="74184"/>
                        <a14:foregroundMark x1="33673" y1="24490" x2="36224" y2="71429"/>
                        <a14:foregroundMark x1="42449" y1="23776" x2="42449" y2="68265"/>
                        <a14:foregroundMark x1="48776" y1="45102" x2="60000" y2="45714"/>
                        <a14:foregroundMark x1="24286" y1="78265" x2="50612" y2="75204"/>
                        <a14:foregroundMark x1="58163" y1="59490" x2="58776" y2="68265"/>
                        <a14:foregroundMark x1="66939" y1="55102" x2="66939" y2="66429"/>
                        <a14:foregroundMark x1="60612" y1="56327" x2="56837" y2="67653"/>
                        <a14:foregroundMark x1="58776" y1="68878" x2="63163" y2="73265"/>
                        <a14:foregroundMark x1="70000" y1="67653" x2="70612" y2="73878"/>
                        <a14:foregroundMark x1="25000" y1="23163" x2="25000" y2="7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7535" r="15416" b="16753"/>
          <a:stretch/>
        </p:blipFill>
        <p:spPr bwMode="auto">
          <a:xfrm>
            <a:off x="449489" y="1784139"/>
            <a:ext cx="682311" cy="6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31A5BDC7-863D-6091-15BB-03B37BA8B6DC}"/>
              </a:ext>
            </a:extLst>
          </p:cNvPr>
          <p:cNvSpPr txBox="1"/>
          <p:nvPr/>
        </p:nvSpPr>
        <p:spPr>
          <a:xfrm>
            <a:off x="1131800" y="1861476"/>
            <a:ext cx="106612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PE" sz="2400" b="1" dirty="0">
                <a:solidFill>
                  <a:schemeClr val="lt1"/>
                </a:solidFill>
              </a:rPr>
              <a:t>OBJETIVO DE LA SESIÓN 04</a:t>
            </a:r>
            <a:endParaRPr lang="es-PE" sz="2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AD10C4-5BCC-5E92-60C8-A58FD3E1A5B6}"/>
              </a:ext>
            </a:extLst>
          </p:cNvPr>
          <p:cNvSpPr/>
          <p:nvPr/>
        </p:nvSpPr>
        <p:spPr>
          <a:xfrm>
            <a:off x="665150" y="2995438"/>
            <a:ext cx="10509666" cy="16858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Al finalizar la unidad, el participante elaborará e interpretará un plan de reforzamiento estructural progresivo de acuerdo con los resultados de la herramienta de diagnóstico. </a:t>
            </a:r>
          </a:p>
        </p:txBody>
      </p:sp>
      <p:sp>
        <p:nvSpPr>
          <p:cNvPr id="7" name="Google Shape;161;p6">
            <a:extLst>
              <a:ext uri="{FF2B5EF4-FFF2-40B4-BE49-F238E27FC236}">
                <a16:creationId xmlns:a16="http://schemas.microsoft.com/office/drawing/2014/main" id="{5E21A0D9-095C-7997-C30F-F8961960DD4B}"/>
              </a:ext>
            </a:extLst>
          </p:cNvPr>
          <p:cNvSpPr txBox="1"/>
          <p:nvPr/>
        </p:nvSpPr>
        <p:spPr>
          <a:xfrm flipH="1">
            <a:off x="180581" y="361164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Sesión 4</a:t>
            </a:r>
          </a:p>
        </p:txBody>
      </p:sp>
    </p:spTree>
    <p:extLst>
      <p:ext uri="{BB962C8B-B14F-4D97-AF65-F5344CB8AC3E}">
        <p14:creationId xmlns:p14="http://schemas.microsoft.com/office/powerpoint/2010/main" val="75175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BDBD0B8C-7E5E-E8B4-195A-7A979F4C6459}"/>
              </a:ext>
            </a:extLst>
          </p:cNvPr>
          <p:cNvSpPr/>
          <p:nvPr/>
        </p:nvSpPr>
        <p:spPr>
          <a:xfrm>
            <a:off x="-3" y="1686615"/>
            <a:ext cx="12192000" cy="8533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7F4C67EC-F8D0-760F-385F-BBBD69CAB725}"/>
              </a:ext>
            </a:extLst>
          </p:cNvPr>
          <p:cNvSpPr txBox="1"/>
          <p:nvPr/>
        </p:nvSpPr>
        <p:spPr>
          <a:xfrm>
            <a:off x="1131800" y="1861476"/>
            <a:ext cx="106612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000"/>
            </a:pPr>
            <a:r>
              <a:rPr lang="es-PE" sz="2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pic>
        <p:nvPicPr>
          <p:cNvPr id="9" name="Picture 2" descr="contenido del sitio web icono de color rgb 2307595 Vector en Vecteezy">
            <a:extLst>
              <a:ext uri="{FF2B5EF4-FFF2-40B4-BE49-F238E27FC236}">
                <a16:creationId xmlns:a16="http://schemas.microsoft.com/office/drawing/2014/main" id="{B32FC3E8-42F8-E417-3F53-F9DB3F78D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082" b="81122" l="18061" r="83571">
                        <a14:foregroundMark x1="39286" y1="34592" x2="39286" y2="34592"/>
                        <a14:foregroundMark x1="46939" y1="35102" x2="46939" y2="35102"/>
                        <a14:foregroundMark x1="45918" y1="42959" x2="45918" y2="42959"/>
                        <a14:foregroundMark x1="45918" y1="49184" x2="45918" y2="49184"/>
                        <a14:foregroundMark x1="51531" y1="55612" x2="51531" y2="55612"/>
                        <a14:foregroundMark x1="76939" y1="45714" x2="76939" y2="45714"/>
                        <a14:foregroundMark x1="77143" y1="42245" x2="76939" y2="46837"/>
                        <a14:foregroundMark x1="35816" y1="30918" x2="35306" y2="57245"/>
                        <a14:foregroundMark x1="42551" y1="30714" x2="59592" y2="31633"/>
                        <a14:foregroundMark x1="41837" y1="36735" x2="60714" y2="37347"/>
                        <a14:foregroundMark x1="39490" y1="51531" x2="60714" y2="52449"/>
                        <a14:foregroundMark x1="54082" y1="45918" x2="54082" y2="45918"/>
                        <a14:foregroundMark x1="58878" y1="43367" x2="58878" y2="43367"/>
                        <a14:foregroundMark x1="45510" y1="56837" x2="45510" y2="56837"/>
                        <a14:foregroundMark x1="24490" y1="41327" x2="24490" y2="41327"/>
                        <a14:foregroundMark x1="45000" y1="21224" x2="45000" y2="21224"/>
                        <a14:foregroundMark x1="34184" y1="21429" x2="33980" y2="21429"/>
                        <a14:foregroundMark x1="33469" y1="21429" x2="33469" y2="21429"/>
                        <a14:foregroundMark x1="47347" y1="21020" x2="63980" y2="21020"/>
                        <a14:foregroundMark x1="44082" y1="76939" x2="44082" y2="76939"/>
                        <a14:foregroundMark x1="42551" y1="71327" x2="42551" y2="71327"/>
                        <a14:backgroundMark x1="29898" y1="23469" x2="29898" y2="68673"/>
                        <a14:backgroundMark x1="28265" y1="22959" x2="27857" y2="70816"/>
                        <a14:backgroundMark x1="67755" y1="40102" x2="79286" y2="38776"/>
                        <a14:backgroundMark x1="70408" y1="33163" x2="75714" y2="31429"/>
                        <a14:backgroundMark x1="70204" y1="28571" x2="70204" y2="37143"/>
                        <a14:backgroundMark x1="76633" y1="29592" x2="70612" y2="37653"/>
                        <a14:backgroundMark x1="69796" y1="53571" x2="69796" y2="67755"/>
                        <a14:backgroundMark x1="76837" y1="54286" x2="77245" y2="68163"/>
                        <a14:backgroundMark x1="78367" y1="65816" x2="11224" y2="67143"/>
                        <a14:backgroundMark x1="32041" y1="70408" x2="58878" y2="69286"/>
                        <a14:backgroundMark x1="29184" y1="72653" x2="60204" y2="72653"/>
                        <a14:backgroundMark x1="73469" y1="51837" x2="80408" y2="51837"/>
                        <a14:backgroundMark x1="67245" y1="28980" x2="67245" y2="35204"/>
                        <a14:backgroundMark x1="66633" y1="63265" x2="66633" y2="64694"/>
                        <a14:backgroundMark x1="66633" y1="28469" x2="66633" y2="38061"/>
                        <a14:backgroundMark x1="72347" y1="50918" x2="75000" y2="51327"/>
                        <a14:backgroundMark x1="79898" y1="51122" x2="74388" y2="51837"/>
                        <a14:backgroundMark x1="71327" y1="40714" x2="80408" y2="40306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04" t="19113" r="16375" b="35340"/>
          <a:stretch/>
        </p:blipFill>
        <p:spPr bwMode="auto">
          <a:xfrm flipH="1">
            <a:off x="257125" y="1760326"/>
            <a:ext cx="758297" cy="6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4AFB027-2295-24B7-BDE3-0E7073DB3FFE}"/>
              </a:ext>
            </a:extLst>
          </p:cNvPr>
          <p:cNvSpPr/>
          <p:nvPr/>
        </p:nvSpPr>
        <p:spPr>
          <a:xfrm>
            <a:off x="6274580" y="2657102"/>
            <a:ext cx="3841059" cy="3763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AA93DF9-E716-2EE6-259C-0F935A271B1C}"/>
              </a:ext>
            </a:extLst>
          </p:cNvPr>
          <p:cNvSpPr/>
          <p:nvPr/>
        </p:nvSpPr>
        <p:spPr>
          <a:xfrm>
            <a:off x="6364397" y="2696665"/>
            <a:ext cx="3751242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PE" sz="2000" b="1" dirty="0"/>
              <a:t>2:</a:t>
            </a:r>
          </a:p>
          <a:p>
            <a:endParaRPr lang="es-PE" sz="2000" b="1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/>
              <a:t>Reconocimiento y elaboración del plan de reforzamiento progresivo de las estructuras en una vivienda, cumpliendo con el requerimiento de las familias</a:t>
            </a:r>
            <a:endParaRPr lang="es-ES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24ADBF7-C891-60B5-F5CC-97A8D5E75D9D}"/>
              </a:ext>
            </a:extLst>
          </p:cNvPr>
          <p:cNvSpPr/>
          <p:nvPr/>
        </p:nvSpPr>
        <p:spPr>
          <a:xfrm>
            <a:off x="2287055" y="2657102"/>
            <a:ext cx="3841059" cy="3763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7119D0-D7CC-82F3-5679-361C3CF5C251}"/>
              </a:ext>
            </a:extLst>
          </p:cNvPr>
          <p:cNvSpPr/>
          <p:nvPr/>
        </p:nvSpPr>
        <p:spPr>
          <a:xfrm>
            <a:off x="2363017" y="2716280"/>
            <a:ext cx="375124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PE" sz="2000" b="1" dirty="0"/>
              <a:t>1:</a:t>
            </a:r>
          </a:p>
          <a:p>
            <a:endParaRPr lang="es-PE" sz="2000" b="1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/>
              <a:t> Reconocimiento e interpretación  del orden de la ruta de prioridades para el reforzamiento de las estructuras principales y secundarias.</a:t>
            </a:r>
            <a:endParaRPr lang="es-ES" sz="2000" dirty="0"/>
          </a:p>
        </p:txBody>
      </p:sp>
      <p:sp>
        <p:nvSpPr>
          <p:cNvPr id="2" name="Google Shape;161;p6">
            <a:extLst>
              <a:ext uri="{FF2B5EF4-FFF2-40B4-BE49-F238E27FC236}">
                <a16:creationId xmlns:a16="http://schemas.microsoft.com/office/drawing/2014/main" id="{5BF771E6-9F79-082D-832C-93C48DEFDBB1}"/>
              </a:ext>
            </a:extLst>
          </p:cNvPr>
          <p:cNvSpPr txBox="1"/>
          <p:nvPr/>
        </p:nvSpPr>
        <p:spPr>
          <a:xfrm flipH="1">
            <a:off x="85344" y="316455"/>
            <a:ext cx="11926075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</a:t>
            </a:r>
          </a:p>
        </p:txBody>
      </p:sp>
    </p:spTree>
    <p:extLst>
      <p:ext uri="{BB962C8B-B14F-4D97-AF65-F5344CB8AC3E}">
        <p14:creationId xmlns:p14="http://schemas.microsoft.com/office/powerpoint/2010/main" val="284018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516982"/>
            <a:chOff x="-3" y="1404506"/>
            <a:chExt cx="12192000" cy="3006937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4"/>
              <a:ext cx="12192000" cy="27248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207646"/>
            <a:ext cx="110192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dirty="0">
                <a:solidFill>
                  <a:schemeClr val="tx1"/>
                </a:solidFill>
              </a:rPr>
              <a:t>3</a:t>
            </a: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PE" sz="3200" b="1" dirty="0">
                <a:solidFill>
                  <a:schemeClr val="tx1"/>
                </a:solidFill>
              </a:rPr>
              <a:t>Reconocimiento e interpretación del orden de la ruta de prioridades para el reforzamiento de las estructuras. 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C80F4149-AE3D-F028-1F66-CCD66567D735}"/>
              </a:ext>
            </a:extLst>
          </p:cNvPr>
          <p:cNvSpPr txBox="1"/>
          <p:nvPr/>
        </p:nvSpPr>
        <p:spPr>
          <a:xfrm flipH="1">
            <a:off x="184437" y="316455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</a:t>
            </a:r>
          </a:p>
        </p:txBody>
      </p:sp>
    </p:spTree>
    <p:extLst>
      <p:ext uri="{BB962C8B-B14F-4D97-AF65-F5344CB8AC3E}">
        <p14:creationId xmlns:p14="http://schemas.microsoft.com/office/powerpoint/2010/main" val="20454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6A0E5-A1B3-B486-8910-A2F45ECBA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ACA43-C2ED-5B41-C3C9-8174B25E1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47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PE" sz="2800" dirty="0">
                <a:solidFill>
                  <a:srgbClr val="000000"/>
                </a:solidFill>
                <a:latin typeface="Calibri"/>
              </a:rPr>
              <a:t>Los participantes tomarán los resultados de la herramienta de diagnóstico de la sesión 3. </a:t>
            </a:r>
            <a:br>
              <a:rPr lang="es-PE" sz="2800" dirty="0">
                <a:solidFill>
                  <a:srgbClr val="000000"/>
                </a:solidFill>
                <a:latin typeface="Calibri"/>
              </a:rPr>
            </a:br>
            <a:br>
              <a:rPr lang="es-PE" sz="2800" dirty="0">
                <a:solidFill>
                  <a:srgbClr val="000000"/>
                </a:solidFill>
                <a:latin typeface="Calibri"/>
              </a:rPr>
            </a:br>
            <a:r>
              <a:rPr lang="es-PE" sz="2800" dirty="0">
                <a:solidFill>
                  <a:srgbClr val="000000"/>
                </a:solidFill>
                <a:latin typeface="Calibri"/>
              </a:rPr>
              <a:t>En base a estos resultados registrados en la herramienta de diagnóstico, se definirá la ruta de priorización y la ruta del reforzamiento progresivo.</a:t>
            </a:r>
            <a:endParaRPr lang="es-PE" dirty="0"/>
          </a:p>
        </p:txBody>
      </p:sp>
      <p:sp>
        <p:nvSpPr>
          <p:cNvPr id="3" name="Google Shape;161;p6">
            <a:extLst>
              <a:ext uri="{FF2B5EF4-FFF2-40B4-BE49-F238E27FC236}">
                <a16:creationId xmlns:a16="http://schemas.microsoft.com/office/drawing/2014/main" id="{00B78518-2B88-8274-AC64-72E64B90B210}"/>
              </a:ext>
            </a:extLst>
          </p:cNvPr>
          <p:cNvSpPr txBox="1"/>
          <p:nvPr/>
        </p:nvSpPr>
        <p:spPr>
          <a:xfrm flipH="1">
            <a:off x="184437" y="316455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CFD6CB-C5DE-D12A-10EA-B55FB9B8C8F7}"/>
              </a:ext>
            </a:extLst>
          </p:cNvPr>
          <p:cNvSpPr txBox="1"/>
          <p:nvPr/>
        </p:nvSpPr>
        <p:spPr>
          <a:xfrm>
            <a:off x="1426741" y="1437023"/>
            <a:ext cx="9684327" cy="40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ANÁLISIS DE CASOS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189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6">
            <a:extLst>
              <a:ext uri="{FF2B5EF4-FFF2-40B4-BE49-F238E27FC236}">
                <a16:creationId xmlns:a16="http://schemas.microsoft.com/office/drawing/2014/main" id="{A5082E12-C724-8F2E-A6C0-2F8844081439}"/>
              </a:ext>
            </a:extLst>
          </p:cNvPr>
          <p:cNvSpPr txBox="1"/>
          <p:nvPr/>
        </p:nvSpPr>
        <p:spPr>
          <a:xfrm flipH="1">
            <a:off x="184437" y="316455"/>
            <a:ext cx="11826982" cy="3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sz="105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1: Diagnóstico y plan de reforzamiento de estructuras de viviendas progresivas					Sesión 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37086B-F20D-6E74-5354-C64BCE35EA06}"/>
              </a:ext>
            </a:extLst>
          </p:cNvPr>
          <p:cNvSpPr txBox="1"/>
          <p:nvPr/>
        </p:nvSpPr>
        <p:spPr>
          <a:xfrm>
            <a:off x="1253836" y="996152"/>
            <a:ext cx="968432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FICHA DE DIAGNOSTICO</a:t>
            </a:r>
            <a:endParaRPr lang="es-PE" sz="2800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DDC631C-BC6F-0AE3-0D5D-50E1798EC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21228"/>
              </p:ext>
            </p:extLst>
          </p:nvPr>
        </p:nvGraphicFramePr>
        <p:xfrm>
          <a:off x="4110345" y="2436173"/>
          <a:ext cx="3971307" cy="99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to empaquetador del shell" showAsIcon="1" r:id="rId2" imgW="2057577" imgH="514338" progId="Package">
                  <p:embed/>
                </p:oleObj>
              </mc:Choice>
              <mc:Fallback>
                <p:oleObj name="Objeto empaquetador del shell" showAsIcon="1" r:id="rId2" imgW="2057577" imgH="514338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0345" y="2436173"/>
                        <a:ext cx="3971307" cy="99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13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263648822D494CBD238C31B43E839F" ma:contentTypeVersion="18" ma:contentTypeDescription="Crear nuevo documento." ma:contentTypeScope="" ma:versionID="de4dd692f7927e6163740e02997c63ee">
  <xsd:schema xmlns:xsd="http://www.w3.org/2001/XMLSchema" xmlns:xs="http://www.w3.org/2001/XMLSchema" xmlns:p="http://schemas.microsoft.com/office/2006/metadata/properties" xmlns:ns2="fd05e867-c94c-4eed-8796-48230c11099e" xmlns:ns3="e524c7c7-90b3-46a0-ae28-e08e4c0ad000" targetNamespace="http://schemas.microsoft.com/office/2006/metadata/properties" ma:root="true" ma:fieldsID="e5d9fb7c3f4011db1b5b14db5443db5a" ns2:_="" ns3:_="">
    <xsd:import namespace="fd05e867-c94c-4eed-8796-48230c11099e"/>
    <xsd:import namespace="e524c7c7-90b3-46a0-ae28-e08e4c0ad0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Actores" minOccurs="0"/>
                <xsd:element ref="ns3:TranslatedLang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5e867-c94c-4eed-8796-48230c1109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e7cc26c-7e3a-4143-959f-6eaeb60d06d3}" ma:internalName="TaxCatchAll" ma:showField="CatchAllData" ma:web="fd05e867-c94c-4eed-8796-48230c1109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4c7c7-90b3-46a0-ae28-e08e4c0ad0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3ff1a7de-0354-4fe7-a65a-68130dd040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ctores" ma:index="23" nillable="true" ma:displayName="Actores" ma:description="Permite identificar actores claves para conocimiento crítico." ma:format="Dropdown" ma:internalName="Actores">
      <xsd:simpleType>
        <xsd:union memberTypes="dms:Text">
          <xsd:simpleType>
            <xsd:restriction base="dms:Choice">
              <xsd:enumeration value="Instituciones Financieras"/>
              <xsd:enumeration value="Instituciones Educativas"/>
              <xsd:enumeration value="Maestros de Obra"/>
            </xsd:restriction>
          </xsd:simpleType>
        </xsd:union>
      </xsd:simpleType>
    </xsd:element>
    <xsd:element name="TranslatedLang" ma:index="24" nillable="true" ma:displayName="Translated Language" ma:internalName="TranslatedLang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24c7c7-90b3-46a0-ae28-e08e4c0ad000">
      <Terms xmlns="http://schemas.microsoft.com/office/infopath/2007/PartnerControls"/>
    </lcf76f155ced4ddcb4097134ff3c332f>
    <TaxCatchAll xmlns="fd05e867-c94c-4eed-8796-48230c11099e" xsi:nil="true"/>
    <Actores xmlns="e524c7c7-90b3-46a0-ae28-e08e4c0ad000" xsi:nil="true"/>
    <TranslatedLang xmlns="e524c7c7-90b3-46a0-ae28-e08e4c0ad0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5FDC67-6EC2-4C0B-A92A-53DE20EE626E}"/>
</file>

<file path=customXml/itemProps2.xml><?xml version="1.0" encoding="utf-8"?>
<ds:datastoreItem xmlns:ds="http://schemas.openxmlformats.org/officeDocument/2006/customXml" ds:itemID="{F3856EFD-A10F-482F-BDE5-C7C800FDDC94}">
  <ds:schemaRefs>
    <ds:schemaRef ds:uri="2f5f6eb6-ef45-4cc7-acd1-315704ade2e7"/>
    <ds:schemaRef ds:uri="b383cc69-82ce-420e-aa23-1e1f33778a0a"/>
    <ds:schemaRef ds:uri="cc929e0b-67f2-4e75-82e3-43191afbaf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524c7c7-90b3-46a0-ae28-e08e4c0ad000"/>
    <ds:schemaRef ds:uri="fd05e867-c94c-4eed-8796-48230c11099e"/>
  </ds:schemaRefs>
</ds:datastoreItem>
</file>

<file path=customXml/itemProps3.xml><?xml version="1.0" encoding="utf-8"?>
<ds:datastoreItem xmlns:ds="http://schemas.openxmlformats.org/officeDocument/2006/customXml" ds:itemID="{546EB3CE-AFE0-4C4F-A52C-308704B7FE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2703</Words>
  <Application>Microsoft Office PowerPoint</Application>
  <PresentationFormat>Panorámica</PresentationFormat>
  <Paragraphs>227</Paragraphs>
  <Slides>23</Slides>
  <Notes>21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Calibri</vt:lpstr>
      <vt:lpstr>Aptos</vt:lpstr>
      <vt:lpstr>Courier New</vt:lpstr>
      <vt:lpstr>Century Gothic</vt:lpstr>
      <vt:lpstr>Wingdings</vt:lpstr>
      <vt:lpstr>Aptos Narrow</vt:lpstr>
      <vt:lpstr>Arial</vt:lpstr>
      <vt:lpstr>Times New Roman</vt:lpstr>
      <vt:lpstr>Tema de Office</vt:lpstr>
      <vt:lpstr>Objeto empaquetador del shell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participantes tomarán los resultados de la herramienta de diagnóstico de la sesión 3.   En base a estos resultados registrados en la herramienta de diagnóstico, se definirá la ruta de priorización y la ruta del reforzamiento progresivo.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Arq. Eduardo Mariño del Rosario</dc:creator>
  <cp:lastModifiedBy>Ronny Cueto</cp:lastModifiedBy>
  <cp:revision>78</cp:revision>
  <dcterms:modified xsi:type="dcterms:W3CDTF">2025-02-21T21:55:22Z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0x010100DF263648822D494CBD238C31B43E839F</vt:lpwstr>
  </property>
  <property fmtid="{D5CDD505-2E9C-101B-9397-08002B2CF9AE}" pid="3" name="MediaServiceImageTags">
    <vt:lpwstr/>
  </property>
</Properties>
</file>