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2.xml" ContentType="application/vnd.openxmlformats-officedocument.drawingml.chartshapes+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rawings/drawing6.xml" ContentType="application/vnd.openxmlformats-officedocument.drawingml.chartshapes+xml"/>
  <Override PartName="/ppt/charts/chart1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8" r:id="rId5"/>
    <p:sldMasterId id="2147483711" r:id="rId6"/>
    <p:sldMasterId id="2147483717" r:id="rId7"/>
    <p:sldMasterId id="2147483731" r:id="rId8"/>
    <p:sldMasterId id="2147483741" r:id="rId9"/>
  </p:sldMasterIdLst>
  <p:notesMasterIdLst>
    <p:notesMasterId r:id="rId35"/>
  </p:notesMasterIdLst>
  <p:handoutMasterIdLst>
    <p:handoutMasterId r:id="rId36"/>
  </p:handoutMasterIdLst>
  <p:sldIdLst>
    <p:sldId id="292" r:id="rId10"/>
    <p:sldId id="2147470366" r:id="rId11"/>
    <p:sldId id="2147470330" r:id="rId12"/>
    <p:sldId id="2147470319" r:id="rId13"/>
    <p:sldId id="2147470337" r:id="rId14"/>
    <p:sldId id="2147470333" r:id="rId15"/>
    <p:sldId id="2147470340" r:id="rId16"/>
    <p:sldId id="2147470342" r:id="rId17"/>
    <p:sldId id="2147470365" r:id="rId18"/>
    <p:sldId id="2147470372" r:id="rId19"/>
    <p:sldId id="2147470373" r:id="rId20"/>
    <p:sldId id="2147470370" r:id="rId21"/>
    <p:sldId id="2147470371" r:id="rId22"/>
    <p:sldId id="2147470374" r:id="rId23"/>
    <p:sldId id="2147470375" r:id="rId24"/>
    <p:sldId id="2147470376" r:id="rId25"/>
    <p:sldId id="2147470344" r:id="rId26"/>
    <p:sldId id="2147375226" r:id="rId27"/>
    <p:sldId id="2147470361" r:id="rId28"/>
    <p:sldId id="2147470358" r:id="rId29"/>
    <p:sldId id="2147470363" r:id="rId30"/>
    <p:sldId id="2147470362" r:id="rId31"/>
    <p:sldId id="2147470367" r:id="rId32"/>
    <p:sldId id="2147470368" r:id="rId33"/>
    <p:sldId id="2147470369" r:id="rId34"/>
  </p:sldIdLst>
  <p:sldSz cx="12192000" cy="6858000"/>
  <p:notesSz cx="6858000" cy="9144000"/>
  <p:defaultTex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53E"/>
    <a:srgbClr val="263E5A"/>
    <a:srgbClr val="446992"/>
    <a:srgbClr val="AEC2D8"/>
    <a:srgbClr val="98432A"/>
    <a:srgbClr val="D84400"/>
    <a:srgbClr val="44678D"/>
    <a:srgbClr val="D6E0EB"/>
    <a:srgbClr val="728DAB"/>
    <a:srgbClr val="C9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1656" autoAdjust="0"/>
  </p:normalViewPr>
  <p:slideViewPr>
    <p:cSldViewPr snapToGrid="0">
      <p:cViewPr>
        <p:scale>
          <a:sx n="66" d="100"/>
          <a:sy n="66" d="100"/>
        </p:scale>
        <p:origin x="576" y="-96"/>
      </p:cViewPr>
      <p:guideLst>
        <p:guide orient="horz" pos="1536"/>
        <p:guide pos="312"/>
      </p:guideLst>
    </p:cSldViewPr>
  </p:slideViewPr>
  <p:notesTextViewPr>
    <p:cViewPr>
      <p:scale>
        <a:sx n="50" d="100"/>
        <a:sy n="5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Hoja3!$B$21</c:f>
              <c:strCache>
                <c:ptCount val="1"/>
                <c:pt idx="0">
                  <c:v>20</c:v>
                </c:pt>
              </c:strCache>
            </c:strRef>
          </c:tx>
          <c:spPr>
            <a:solidFill>
              <a:srgbClr val="0F253E">
                <a:lumMod val="75000"/>
                <a:lumOff val="25000"/>
              </a:srgb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Hoja3!$A$22:$A$35</c:f>
              <c:strCache>
                <c:ptCount val="14"/>
                <c:pt idx="0">
                  <c:v>Auditoría Interna</c:v>
                </c:pt>
                <c:pt idx="1">
                  <c:v>Contabilidad e Impuestos</c:v>
                </c:pt>
                <c:pt idx="2">
                  <c:v>Contraloría</c:v>
                </c:pt>
                <c:pt idx="3">
                  <c:v>Cumplimiento Integral</c:v>
                </c:pt>
                <c:pt idx="4">
                  <c:v>Fábrica de Crédito Y Cobranzas</c:v>
                </c:pt>
                <c:pt idx="5">
                  <c:v>Gestor de Soluciones Funcionales</c:v>
                </c:pt>
                <c:pt idx="6">
                  <c:v>Legal</c:v>
                </c:pt>
                <c:pt idx="7">
                  <c:v>Operaciones</c:v>
                </c:pt>
                <c:pt idx="8">
                  <c:v>Planeación y Gestión Financiera</c:v>
                </c:pt>
                <c:pt idx="9">
                  <c:v>Recursos Humanos</c:v>
                </c:pt>
                <c:pt idx="10">
                  <c:v>Riesgo Operativo</c:v>
                </c:pt>
                <c:pt idx="11">
                  <c:v>Seguridad de la información</c:v>
                </c:pt>
                <c:pt idx="12">
                  <c:v>Tecnología</c:v>
                </c:pt>
                <c:pt idx="13">
                  <c:v>Tesorería</c:v>
                </c:pt>
              </c:strCache>
            </c:strRef>
          </c:cat>
          <c:val>
            <c:numRef>
              <c:f>Hoja3!$B$22:$B$35</c:f>
              <c:numCache>
                <c:formatCode>General</c:formatCode>
                <c:ptCount val="14"/>
                <c:pt idx="0">
                  <c:v>10</c:v>
                </c:pt>
                <c:pt idx="1">
                  <c:v>17</c:v>
                </c:pt>
                <c:pt idx="2">
                  <c:v>7</c:v>
                </c:pt>
                <c:pt idx="3">
                  <c:v>48</c:v>
                </c:pt>
                <c:pt idx="4">
                  <c:v>29</c:v>
                </c:pt>
                <c:pt idx="5">
                  <c:v>10</c:v>
                </c:pt>
                <c:pt idx="6">
                  <c:v>12</c:v>
                </c:pt>
                <c:pt idx="7">
                  <c:v>146</c:v>
                </c:pt>
                <c:pt idx="8">
                  <c:v>6</c:v>
                </c:pt>
                <c:pt idx="9">
                  <c:v>15</c:v>
                </c:pt>
                <c:pt idx="10">
                  <c:v>7</c:v>
                </c:pt>
                <c:pt idx="11">
                  <c:v>6</c:v>
                </c:pt>
                <c:pt idx="12">
                  <c:v>80</c:v>
                </c:pt>
                <c:pt idx="13">
                  <c:v>2</c:v>
                </c:pt>
              </c:numCache>
            </c:numRef>
          </c:val>
          <c:extLst>
            <c:ext xmlns:c16="http://schemas.microsoft.com/office/drawing/2014/chart" uri="{C3380CC4-5D6E-409C-BE32-E72D297353CC}">
              <c16:uniqueId val="{00000000-8716-460A-A218-532509F6313B}"/>
            </c:ext>
          </c:extLst>
        </c:ser>
        <c:ser>
          <c:idx val="1"/>
          <c:order val="1"/>
          <c:tx>
            <c:strRef>
              <c:f>Hoja3!$C$21</c:f>
              <c:strCache>
                <c:ptCount val="1"/>
              </c:strCache>
            </c:strRef>
          </c:tx>
          <c:spPr>
            <a:solidFill>
              <a:srgbClr val="FFFFFF">
                <a:lumMod val="65000"/>
              </a:srgb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8716-460A-A218-532509F6313B}"/>
                </c:ext>
              </c:extLst>
            </c:dLbl>
            <c:dLbl>
              <c:idx val="2"/>
              <c:delete val="1"/>
              <c:extLst>
                <c:ext xmlns:c15="http://schemas.microsoft.com/office/drawing/2012/chart" uri="{CE6537A1-D6FC-4f65-9D91-7224C49458BB}"/>
                <c:ext xmlns:c16="http://schemas.microsoft.com/office/drawing/2014/chart" uri="{C3380CC4-5D6E-409C-BE32-E72D297353CC}">
                  <c16:uniqueId val="{00000005-8716-460A-A218-532509F6313B}"/>
                </c:ext>
              </c:extLst>
            </c:dLbl>
            <c:dLbl>
              <c:idx val="4"/>
              <c:delete val="1"/>
              <c:extLst>
                <c:ext xmlns:c15="http://schemas.microsoft.com/office/drawing/2012/chart" uri="{CE6537A1-D6FC-4f65-9D91-7224C49458BB}"/>
                <c:ext xmlns:c16="http://schemas.microsoft.com/office/drawing/2014/chart" uri="{C3380CC4-5D6E-409C-BE32-E72D297353CC}">
                  <c16:uniqueId val="{00000004-8716-460A-A218-532509F6313B}"/>
                </c:ext>
              </c:extLst>
            </c:dLbl>
            <c:dLbl>
              <c:idx val="5"/>
              <c:delete val="1"/>
              <c:extLst>
                <c:ext xmlns:c15="http://schemas.microsoft.com/office/drawing/2012/chart" uri="{CE6537A1-D6FC-4f65-9D91-7224C49458BB}"/>
                <c:ext xmlns:c16="http://schemas.microsoft.com/office/drawing/2014/chart" uri="{C3380CC4-5D6E-409C-BE32-E72D297353CC}">
                  <c16:uniqueId val="{00000003-8716-460A-A218-532509F6313B}"/>
                </c:ext>
              </c:extLst>
            </c:dLbl>
            <c:dLbl>
              <c:idx val="10"/>
              <c:layout>
                <c:manualLayout>
                  <c:x val="2.136534243816991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16-460A-A218-532509F6313B}"/>
                </c:ext>
              </c:extLst>
            </c:dLbl>
            <c:dLbl>
              <c:idx val="11"/>
              <c:layout>
                <c:manualLayout>
                  <c:x val="2.7939293957606814E-2"/>
                  <c:y val="2.64691084662383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716-460A-A218-532509F6313B}"/>
                </c:ext>
              </c:extLst>
            </c:dLbl>
            <c:dLbl>
              <c:idx val="12"/>
              <c:delete val="1"/>
              <c:extLst>
                <c:ext xmlns:c15="http://schemas.microsoft.com/office/drawing/2012/chart" uri="{CE6537A1-D6FC-4f65-9D91-7224C49458BB}"/>
                <c:ext xmlns:c16="http://schemas.microsoft.com/office/drawing/2014/chart" uri="{C3380CC4-5D6E-409C-BE32-E72D297353CC}">
                  <c16:uniqueId val="{00000000-E199-4BD8-A525-1AB0243ADC33}"/>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Hoja3!$A$22:$A$35</c:f>
              <c:strCache>
                <c:ptCount val="14"/>
                <c:pt idx="0">
                  <c:v>Auditoría Interna</c:v>
                </c:pt>
                <c:pt idx="1">
                  <c:v>Contabilidad e Impuestos</c:v>
                </c:pt>
                <c:pt idx="2">
                  <c:v>Contraloría</c:v>
                </c:pt>
                <c:pt idx="3">
                  <c:v>Cumplimiento Integral</c:v>
                </c:pt>
                <c:pt idx="4">
                  <c:v>Fábrica de Crédito Y Cobranzas</c:v>
                </c:pt>
                <c:pt idx="5">
                  <c:v>Gestor de Soluciones Funcionales</c:v>
                </c:pt>
                <c:pt idx="6">
                  <c:v>Legal</c:v>
                </c:pt>
                <c:pt idx="7">
                  <c:v>Operaciones</c:v>
                </c:pt>
                <c:pt idx="8">
                  <c:v>Planeación y Gestión Financiera</c:v>
                </c:pt>
                <c:pt idx="9">
                  <c:v>Recursos Humanos</c:v>
                </c:pt>
                <c:pt idx="10">
                  <c:v>Riesgo Operativo</c:v>
                </c:pt>
                <c:pt idx="11">
                  <c:v>Seguridad de la información</c:v>
                </c:pt>
                <c:pt idx="12">
                  <c:v>Tecnología</c:v>
                </c:pt>
                <c:pt idx="13">
                  <c:v>Tesorería</c:v>
                </c:pt>
              </c:strCache>
            </c:strRef>
          </c:cat>
          <c:val>
            <c:numRef>
              <c:f>Hoja3!$C$22:$C$35</c:f>
              <c:numCache>
                <c:formatCode>General</c:formatCode>
                <c:ptCount val="14"/>
                <c:pt idx="7">
                  <c:v>3</c:v>
                </c:pt>
                <c:pt idx="9">
                  <c:v>1</c:v>
                </c:pt>
                <c:pt idx="10">
                  <c:v>1</c:v>
                </c:pt>
                <c:pt idx="12">
                  <c:v>0</c:v>
                </c:pt>
              </c:numCache>
            </c:numRef>
          </c:val>
          <c:extLst>
            <c:ext xmlns:c16="http://schemas.microsoft.com/office/drawing/2014/chart" uri="{C3380CC4-5D6E-409C-BE32-E72D297353CC}">
              <c16:uniqueId val="{00000001-8716-460A-A218-532509F6313B}"/>
            </c:ext>
          </c:extLst>
        </c:ser>
        <c:dLbls>
          <c:showLegendKey val="0"/>
          <c:showVal val="0"/>
          <c:showCatName val="0"/>
          <c:showSerName val="0"/>
          <c:showPercent val="0"/>
          <c:showBubbleSize val="0"/>
        </c:dLbls>
        <c:gapWidth val="18"/>
        <c:overlap val="100"/>
        <c:axId val="358257135"/>
        <c:axId val="358256175"/>
      </c:barChart>
      <c:catAx>
        <c:axId val="358257135"/>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r>
                  <a:rPr lang="es-EC"/>
                  <a:t>Gerencia</a:t>
                </a:r>
              </a:p>
            </c:rich>
          </c:tx>
          <c:layout>
            <c:manualLayout>
              <c:xMode val="edge"/>
              <c:yMode val="edge"/>
              <c:x val="3.2869757597184484E-3"/>
              <c:y val="0.3794225816092634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s-EC"/>
          </a:p>
        </c:txPr>
        <c:crossAx val="358256175"/>
        <c:crosses val="autoZero"/>
        <c:auto val="1"/>
        <c:lblAlgn val="ctr"/>
        <c:lblOffset val="100"/>
        <c:noMultiLvlLbl val="0"/>
      </c:catAx>
      <c:valAx>
        <c:axId val="358256175"/>
        <c:scaling>
          <c:orientation val="minMax"/>
        </c:scaling>
        <c:delete val="1"/>
        <c:axPos val="b"/>
        <c:title>
          <c:tx>
            <c:rich>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r>
                  <a:rPr lang="es-ES"/>
                  <a:t>Subprocesos</a:t>
                </a:r>
                <a:endParaRPr lang="es-EC"/>
              </a:p>
            </c:rich>
          </c:tx>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s-EC"/>
            </a:p>
          </c:txPr>
        </c:title>
        <c:numFmt formatCode="General" sourceLinked="1"/>
        <c:majorTickMark val="none"/>
        <c:minorTickMark val="none"/>
        <c:tickLblPos val="nextTo"/>
        <c:crossAx val="358257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bg1"/>
          </a:solidFill>
          <a:latin typeface="Bahnschrift" panose="020B0502040204020203" pitchFamily="34" charset="0"/>
        </a:defRPr>
      </a:pPr>
      <a:endParaRPr lang="es-EC"/>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45240937341620208"/>
          <c:h val="0.85946070765239591"/>
        </c:manualLayout>
      </c:layout>
      <c:doughnutChart>
        <c:varyColors val="1"/>
        <c:ser>
          <c:idx val="0"/>
          <c:order val="0"/>
          <c:tx>
            <c:v>Sales</c:v>
          </c:tx>
          <c:dPt>
            <c:idx val="0"/>
            <c:bubble3D val="0"/>
            <c:spPr>
              <a:solidFill>
                <a:srgbClr val="00B050"/>
              </a:solidFill>
              <a:ln>
                <a:noFill/>
              </a:ln>
            </c:spPr>
            <c:extLst>
              <c:ext xmlns:c16="http://schemas.microsoft.com/office/drawing/2014/chart" uri="{C3380CC4-5D6E-409C-BE32-E72D297353CC}">
                <c16:uniqueId val="{00000001-9439-F347-A7F6-05E39F4D1AA5}"/>
              </c:ext>
            </c:extLst>
          </c:dPt>
          <c:dPt>
            <c:idx val="1"/>
            <c:bubble3D val="0"/>
            <c:spPr>
              <a:solidFill>
                <a:srgbClr val="92D050"/>
              </a:solidFill>
              <a:ln>
                <a:noFill/>
              </a:ln>
            </c:spPr>
            <c:extLst>
              <c:ext xmlns:c16="http://schemas.microsoft.com/office/drawing/2014/chart" uri="{C3380CC4-5D6E-409C-BE32-E72D297353CC}">
                <c16:uniqueId val="{00000002-9439-F347-A7F6-05E39F4D1AA5}"/>
              </c:ext>
            </c:extLst>
          </c:dPt>
          <c:dPt>
            <c:idx val="2"/>
            <c:bubble3D val="0"/>
            <c:spPr>
              <a:solidFill>
                <a:srgbClr val="FFC000"/>
              </a:solidFill>
              <a:ln>
                <a:noFill/>
              </a:ln>
            </c:spPr>
            <c:extLst>
              <c:ext xmlns:c16="http://schemas.microsoft.com/office/drawing/2014/chart" uri="{C3380CC4-5D6E-409C-BE32-E72D297353CC}">
                <c16:uniqueId val="{00000003-9439-F347-A7F6-05E39F4D1AA5}"/>
              </c:ext>
            </c:extLst>
          </c:dPt>
          <c:dPt>
            <c:idx val="3"/>
            <c:bubble3D val="0"/>
            <c:spPr>
              <a:solidFill>
                <a:srgbClr val="FFCC66"/>
              </a:solidFill>
              <a:ln>
                <a:noFill/>
              </a:ln>
            </c:spPr>
            <c:extLst>
              <c:ext xmlns:c16="http://schemas.microsoft.com/office/drawing/2014/chart" uri="{C3380CC4-5D6E-409C-BE32-E72D297353CC}">
                <c16:uniqueId val="{00000004-9439-F347-A7F6-05E39F4D1AA5}"/>
              </c:ext>
            </c:extLst>
          </c:dPt>
          <c:dPt>
            <c:idx val="4"/>
            <c:bubble3D val="0"/>
            <c:spPr>
              <a:solidFill>
                <a:srgbClr val="FF7C80"/>
              </a:solidFill>
              <a:ln>
                <a:noFill/>
              </a:ln>
            </c:spPr>
            <c:extLst>
              <c:ext xmlns:c16="http://schemas.microsoft.com/office/drawing/2014/chart" uri="{C3380CC4-5D6E-409C-BE32-E72D297353CC}">
                <c16:uniqueId val="{00000005-9439-F347-A7F6-05E39F4D1AA5}"/>
              </c:ext>
            </c:extLst>
          </c:dPt>
          <c:dPt>
            <c:idx val="5"/>
            <c:bubble3D val="0"/>
            <c:spPr>
              <a:solidFill>
                <a:srgbClr val="C00000"/>
              </a:solidFill>
              <a:ln>
                <a:noFill/>
              </a:ln>
            </c:spPr>
            <c:extLst>
              <c:ext xmlns:c16="http://schemas.microsoft.com/office/drawing/2014/chart" uri="{C3380CC4-5D6E-409C-BE32-E72D297353CC}">
                <c16:uniqueId val="{00000006-9439-F347-A7F6-05E39F4D1AA5}"/>
              </c:ext>
            </c:extLst>
          </c:dPt>
          <c:dPt>
            <c:idx val="6"/>
            <c:bubble3D val="0"/>
            <c:spPr>
              <a:noFill/>
              <a:ln>
                <a:noFill/>
              </a:ln>
            </c:spPr>
            <c:extLst>
              <c:ext xmlns:c16="http://schemas.microsoft.com/office/drawing/2014/chart" uri="{C3380CC4-5D6E-409C-BE32-E72D297353CC}">
                <c16:uniqueId val="{00000007-9439-F347-A7F6-05E39F4D1AA5}"/>
              </c:ext>
            </c:extLst>
          </c:dPt>
          <c:dPt>
            <c:idx val="7"/>
            <c:bubble3D val="0"/>
            <c:spPr>
              <a:noFill/>
              <a:ln>
                <a:noFill/>
              </a:ln>
            </c:spPr>
            <c:extLst>
              <c:ext xmlns:c16="http://schemas.microsoft.com/office/drawing/2014/chart" uri="{C3380CC4-5D6E-409C-BE32-E72D297353CC}">
                <c16:uniqueId val="{00000008-9439-F347-A7F6-05E39F4D1AA5}"/>
              </c:ext>
            </c:extLst>
          </c:dPt>
          <c:dPt>
            <c:idx val="8"/>
            <c:bubble3D val="0"/>
            <c:spPr>
              <a:noFill/>
              <a:ln>
                <a:noFill/>
              </a:ln>
            </c:spPr>
            <c:extLst>
              <c:ext xmlns:c16="http://schemas.microsoft.com/office/drawing/2014/chart" uri="{C3380CC4-5D6E-409C-BE32-E72D297353CC}">
                <c16:uniqueId val="{00000009-9439-F347-A7F6-05E39F4D1AA5}"/>
              </c:ext>
            </c:extLst>
          </c:dPt>
          <c:dPt>
            <c:idx val="9"/>
            <c:bubble3D val="0"/>
            <c:spPr>
              <a:noFill/>
              <a:ln>
                <a:noFill/>
              </a:ln>
            </c:spPr>
            <c:extLst>
              <c:ext xmlns:c16="http://schemas.microsoft.com/office/drawing/2014/chart" uri="{C3380CC4-5D6E-409C-BE32-E72D297353CC}">
                <c16:uniqueId val="{0000000A-9439-F347-A7F6-05E39F4D1AA5}"/>
              </c:ext>
            </c:extLst>
          </c:dPt>
          <c:dPt>
            <c:idx val="10"/>
            <c:bubble3D val="0"/>
            <c:spPr>
              <a:noFill/>
              <a:ln>
                <a:noFill/>
              </a:ln>
            </c:spPr>
            <c:extLst>
              <c:ext xmlns:c16="http://schemas.microsoft.com/office/drawing/2014/chart" uri="{C3380CC4-5D6E-409C-BE32-E72D297353CC}">
                <c16:uniqueId val="{0000000B-9439-F347-A7F6-05E39F4D1AA5}"/>
              </c:ext>
            </c:extLst>
          </c:dPt>
          <c:dPt>
            <c:idx val="11"/>
            <c:bubble3D val="0"/>
            <c:spPr>
              <a:noFill/>
              <a:ln>
                <a:noFill/>
              </a:ln>
            </c:spPr>
            <c:extLst>
              <c:ext xmlns:c16="http://schemas.microsoft.com/office/drawing/2014/chart" uri="{C3380CC4-5D6E-409C-BE32-E72D297353CC}">
                <c16:uniqueId val="{0000000C-9439-F347-A7F6-05E39F4D1AA5}"/>
              </c:ext>
            </c:extLst>
          </c:dPt>
          <c:cat>
            <c:strLit>
              <c:ptCount val="12"/>
            </c:strLit>
          </c:cat>
          <c:val>
            <c:numLit>
              <c:formatCode>General</c:formatCode>
              <c:ptCount val="12"/>
              <c:pt idx="0">
                <c:v>3</c:v>
              </c:pt>
              <c:pt idx="1">
                <c:v>3</c:v>
              </c:pt>
              <c:pt idx="2">
                <c:v>3</c:v>
              </c:pt>
              <c:pt idx="3">
                <c:v>3</c:v>
              </c:pt>
              <c:pt idx="4">
                <c:v>3</c:v>
              </c:pt>
              <c:pt idx="5">
                <c:v>3</c:v>
              </c:pt>
              <c:pt idx="6">
                <c:v>3</c:v>
              </c:pt>
              <c:pt idx="7">
                <c:v>3</c:v>
              </c:pt>
              <c:pt idx="8">
                <c:v>3</c:v>
              </c:pt>
              <c:pt idx="9">
                <c:v>3</c:v>
              </c:pt>
              <c:pt idx="10">
                <c:v>3</c:v>
              </c:pt>
              <c:pt idx="11">
                <c:v>3</c:v>
              </c:pt>
            </c:numLit>
          </c:val>
          <c:extLst>
            <c:ext xmlns:c16="http://schemas.microsoft.com/office/drawing/2014/chart" uri="{C3380CC4-5D6E-409C-BE32-E72D297353CC}">
              <c16:uniqueId val="{00000000-9439-F347-A7F6-05E39F4D1AA5}"/>
            </c:ext>
          </c:extLst>
        </c:ser>
        <c:dLbls>
          <c:showLegendKey val="0"/>
          <c:showVal val="0"/>
          <c:showCatName val="0"/>
          <c:showSerName val="0"/>
          <c:showPercent val="0"/>
          <c:showBubbleSize val="0"/>
          <c:showLeaderLines val="1"/>
        </c:dLbls>
        <c:firstSliceAng val="270"/>
        <c:holeSize val="50"/>
      </c:doughnut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s-ES" sz="1197" b="0" i="0" u="none" strike="noStrike" kern="1200" baseline="0">
          <a:solidFill>
            <a:srgbClr val="AAAAAA"/>
          </a:solidFill>
          <a:latin typeface="Calibri"/>
        </a:defRPr>
      </a:pPr>
      <a:endParaRPr lang="es-EC"/>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45240937341620208"/>
          <c:h val="0.85946174071283066"/>
        </c:manualLayout>
      </c:layout>
      <c:doughnutChart>
        <c:varyColors val="1"/>
        <c:ser>
          <c:idx val="0"/>
          <c:order val="0"/>
          <c:tx>
            <c:v>Sales</c:v>
          </c:tx>
          <c:dPt>
            <c:idx val="0"/>
            <c:bubble3D val="0"/>
            <c:spPr>
              <a:solidFill>
                <a:srgbClr val="00B050"/>
              </a:solidFill>
              <a:ln>
                <a:noFill/>
              </a:ln>
            </c:spPr>
            <c:extLst>
              <c:ext xmlns:c16="http://schemas.microsoft.com/office/drawing/2014/chart" uri="{C3380CC4-5D6E-409C-BE32-E72D297353CC}">
                <c16:uniqueId val="{00000001-0ADD-A14C-96AD-DAF803B876F7}"/>
              </c:ext>
            </c:extLst>
          </c:dPt>
          <c:dPt>
            <c:idx val="1"/>
            <c:bubble3D val="0"/>
            <c:spPr>
              <a:solidFill>
                <a:srgbClr val="92D050"/>
              </a:solidFill>
              <a:ln>
                <a:noFill/>
              </a:ln>
            </c:spPr>
            <c:extLst>
              <c:ext xmlns:c16="http://schemas.microsoft.com/office/drawing/2014/chart" uri="{C3380CC4-5D6E-409C-BE32-E72D297353CC}">
                <c16:uniqueId val="{00000002-0ADD-A14C-96AD-DAF803B876F7}"/>
              </c:ext>
            </c:extLst>
          </c:dPt>
          <c:dPt>
            <c:idx val="2"/>
            <c:bubble3D val="0"/>
            <c:spPr>
              <a:solidFill>
                <a:srgbClr val="FFC000"/>
              </a:solidFill>
              <a:ln>
                <a:noFill/>
              </a:ln>
            </c:spPr>
            <c:extLst>
              <c:ext xmlns:c16="http://schemas.microsoft.com/office/drawing/2014/chart" uri="{C3380CC4-5D6E-409C-BE32-E72D297353CC}">
                <c16:uniqueId val="{00000003-0ADD-A14C-96AD-DAF803B876F7}"/>
              </c:ext>
            </c:extLst>
          </c:dPt>
          <c:dPt>
            <c:idx val="3"/>
            <c:bubble3D val="0"/>
            <c:spPr>
              <a:solidFill>
                <a:srgbClr val="FFCC66"/>
              </a:solidFill>
              <a:ln>
                <a:noFill/>
              </a:ln>
            </c:spPr>
            <c:extLst>
              <c:ext xmlns:c16="http://schemas.microsoft.com/office/drawing/2014/chart" uri="{C3380CC4-5D6E-409C-BE32-E72D297353CC}">
                <c16:uniqueId val="{00000004-0ADD-A14C-96AD-DAF803B876F7}"/>
              </c:ext>
            </c:extLst>
          </c:dPt>
          <c:dPt>
            <c:idx val="4"/>
            <c:bubble3D val="0"/>
            <c:spPr>
              <a:solidFill>
                <a:srgbClr val="FF7C80"/>
              </a:solidFill>
              <a:ln>
                <a:noFill/>
              </a:ln>
            </c:spPr>
            <c:extLst>
              <c:ext xmlns:c16="http://schemas.microsoft.com/office/drawing/2014/chart" uri="{C3380CC4-5D6E-409C-BE32-E72D297353CC}">
                <c16:uniqueId val="{00000005-0ADD-A14C-96AD-DAF803B876F7}"/>
              </c:ext>
            </c:extLst>
          </c:dPt>
          <c:dPt>
            <c:idx val="5"/>
            <c:bubble3D val="0"/>
            <c:spPr>
              <a:solidFill>
                <a:srgbClr val="C00000"/>
              </a:solidFill>
              <a:ln>
                <a:noFill/>
              </a:ln>
            </c:spPr>
            <c:extLst>
              <c:ext xmlns:c16="http://schemas.microsoft.com/office/drawing/2014/chart" uri="{C3380CC4-5D6E-409C-BE32-E72D297353CC}">
                <c16:uniqueId val="{00000006-0ADD-A14C-96AD-DAF803B876F7}"/>
              </c:ext>
            </c:extLst>
          </c:dPt>
          <c:dPt>
            <c:idx val="6"/>
            <c:bubble3D val="0"/>
            <c:spPr>
              <a:noFill/>
              <a:ln>
                <a:noFill/>
              </a:ln>
            </c:spPr>
            <c:extLst>
              <c:ext xmlns:c16="http://schemas.microsoft.com/office/drawing/2014/chart" uri="{C3380CC4-5D6E-409C-BE32-E72D297353CC}">
                <c16:uniqueId val="{00000007-0ADD-A14C-96AD-DAF803B876F7}"/>
              </c:ext>
            </c:extLst>
          </c:dPt>
          <c:dPt>
            <c:idx val="7"/>
            <c:bubble3D val="0"/>
            <c:spPr>
              <a:noFill/>
              <a:ln>
                <a:noFill/>
              </a:ln>
            </c:spPr>
            <c:extLst>
              <c:ext xmlns:c16="http://schemas.microsoft.com/office/drawing/2014/chart" uri="{C3380CC4-5D6E-409C-BE32-E72D297353CC}">
                <c16:uniqueId val="{00000008-0ADD-A14C-96AD-DAF803B876F7}"/>
              </c:ext>
            </c:extLst>
          </c:dPt>
          <c:dPt>
            <c:idx val="8"/>
            <c:bubble3D val="0"/>
            <c:spPr>
              <a:noFill/>
              <a:ln>
                <a:noFill/>
              </a:ln>
            </c:spPr>
            <c:extLst>
              <c:ext xmlns:c16="http://schemas.microsoft.com/office/drawing/2014/chart" uri="{C3380CC4-5D6E-409C-BE32-E72D297353CC}">
                <c16:uniqueId val="{00000009-0ADD-A14C-96AD-DAF803B876F7}"/>
              </c:ext>
            </c:extLst>
          </c:dPt>
          <c:dPt>
            <c:idx val="9"/>
            <c:bubble3D val="0"/>
            <c:spPr>
              <a:noFill/>
              <a:ln>
                <a:noFill/>
              </a:ln>
            </c:spPr>
            <c:extLst>
              <c:ext xmlns:c16="http://schemas.microsoft.com/office/drawing/2014/chart" uri="{C3380CC4-5D6E-409C-BE32-E72D297353CC}">
                <c16:uniqueId val="{0000000A-0ADD-A14C-96AD-DAF803B876F7}"/>
              </c:ext>
            </c:extLst>
          </c:dPt>
          <c:dPt>
            <c:idx val="10"/>
            <c:bubble3D val="0"/>
            <c:spPr>
              <a:noFill/>
              <a:ln>
                <a:noFill/>
              </a:ln>
            </c:spPr>
            <c:extLst>
              <c:ext xmlns:c16="http://schemas.microsoft.com/office/drawing/2014/chart" uri="{C3380CC4-5D6E-409C-BE32-E72D297353CC}">
                <c16:uniqueId val="{0000000B-0ADD-A14C-96AD-DAF803B876F7}"/>
              </c:ext>
            </c:extLst>
          </c:dPt>
          <c:dPt>
            <c:idx val="11"/>
            <c:bubble3D val="0"/>
            <c:spPr>
              <a:noFill/>
              <a:ln>
                <a:noFill/>
              </a:ln>
            </c:spPr>
            <c:extLst>
              <c:ext xmlns:c16="http://schemas.microsoft.com/office/drawing/2014/chart" uri="{C3380CC4-5D6E-409C-BE32-E72D297353CC}">
                <c16:uniqueId val="{0000000C-0ADD-A14C-96AD-DAF803B876F7}"/>
              </c:ext>
            </c:extLst>
          </c:dPt>
          <c:cat>
            <c:strLit>
              <c:ptCount val="12"/>
            </c:strLit>
          </c:cat>
          <c:val>
            <c:numLit>
              <c:formatCode>General</c:formatCode>
              <c:ptCount val="12"/>
              <c:pt idx="0">
                <c:v>3</c:v>
              </c:pt>
              <c:pt idx="1">
                <c:v>3</c:v>
              </c:pt>
              <c:pt idx="2">
                <c:v>3</c:v>
              </c:pt>
              <c:pt idx="3">
                <c:v>3</c:v>
              </c:pt>
              <c:pt idx="4">
                <c:v>3</c:v>
              </c:pt>
              <c:pt idx="5">
                <c:v>3</c:v>
              </c:pt>
              <c:pt idx="6">
                <c:v>3</c:v>
              </c:pt>
              <c:pt idx="7">
                <c:v>3</c:v>
              </c:pt>
              <c:pt idx="8">
                <c:v>3</c:v>
              </c:pt>
              <c:pt idx="9">
                <c:v>3</c:v>
              </c:pt>
              <c:pt idx="10">
                <c:v>3</c:v>
              </c:pt>
              <c:pt idx="11">
                <c:v>3</c:v>
              </c:pt>
            </c:numLit>
          </c:val>
          <c:extLst>
            <c:ext xmlns:c16="http://schemas.microsoft.com/office/drawing/2014/chart" uri="{C3380CC4-5D6E-409C-BE32-E72D297353CC}">
              <c16:uniqueId val="{00000000-0ADD-A14C-96AD-DAF803B876F7}"/>
            </c:ext>
          </c:extLst>
        </c:ser>
        <c:dLbls>
          <c:showLegendKey val="0"/>
          <c:showVal val="0"/>
          <c:showCatName val="0"/>
          <c:showSerName val="0"/>
          <c:showPercent val="0"/>
          <c:showBubbleSize val="0"/>
          <c:showLeaderLines val="1"/>
        </c:dLbls>
        <c:firstSliceAng val="270"/>
        <c:holeSize val="50"/>
      </c:doughnut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s-ES" sz="1197" b="0" i="0" u="none" strike="noStrike" kern="1200" baseline="0">
          <a:solidFill>
            <a:srgbClr val="AAAAAA"/>
          </a:solidFill>
          <a:latin typeface="Calibri"/>
        </a:defRPr>
      </a:pPr>
      <a:endParaRPr lang="es-EC"/>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45241046081582492"/>
          <c:h val="0.85946143936140651"/>
        </c:manualLayout>
      </c:layout>
      <c:doughnutChart>
        <c:varyColors val="1"/>
        <c:ser>
          <c:idx val="0"/>
          <c:order val="0"/>
          <c:tx>
            <c:v>Sales</c:v>
          </c:tx>
          <c:dPt>
            <c:idx val="0"/>
            <c:bubble3D val="0"/>
            <c:spPr>
              <a:solidFill>
                <a:srgbClr val="00B050"/>
              </a:solidFill>
              <a:ln>
                <a:noFill/>
              </a:ln>
            </c:spPr>
            <c:extLst>
              <c:ext xmlns:c16="http://schemas.microsoft.com/office/drawing/2014/chart" uri="{C3380CC4-5D6E-409C-BE32-E72D297353CC}">
                <c16:uniqueId val="{00000001-48FA-F24B-B7DC-5BAD37D9ABF9}"/>
              </c:ext>
            </c:extLst>
          </c:dPt>
          <c:dPt>
            <c:idx val="1"/>
            <c:bubble3D val="0"/>
            <c:spPr>
              <a:solidFill>
                <a:srgbClr val="92D050"/>
              </a:solidFill>
              <a:ln>
                <a:noFill/>
              </a:ln>
            </c:spPr>
            <c:extLst>
              <c:ext xmlns:c16="http://schemas.microsoft.com/office/drawing/2014/chart" uri="{C3380CC4-5D6E-409C-BE32-E72D297353CC}">
                <c16:uniqueId val="{00000002-48FA-F24B-B7DC-5BAD37D9ABF9}"/>
              </c:ext>
            </c:extLst>
          </c:dPt>
          <c:dPt>
            <c:idx val="2"/>
            <c:bubble3D val="0"/>
            <c:spPr>
              <a:solidFill>
                <a:srgbClr val="FFC000"/>
              </a:solidFill>
              <a:ln>
                <a:noFill/>
              </a:ln>
            </c:spPr>
            <c:extLst>
              <c:ext xmlns:c16="http://schemas.microsoft.com/office/drawing/2014/chart" uri="{C3380CC4-5D6E-409C-BE32-E72D297353CC}">
                <c16:uniqueId val="{00000003-48FA-F24B-B7DC-5BAD37D9ABF9}"/>
              </c:ext>
            </c:extLst>
          </c:dPt>
          <c:dPt>
            <c:idx val="3"/>
            <c:bubble3D val="0"/>
            <c:spPr>
              <a:solidFill>
                <a:srgbClr val="FFCC66"/>
              </a:solidFill>
              <a:ln>
                <a:noFill/>
              </a:ln>
            </c:spPr>
            <c:extLst>
              <c:ext xmlns:c16="http://schemas.microsoft.com/office/drawing/2014/chart" uri="{C3380CC4-5D6E-409C-BE32-E72D297353CC}">
                <c16:uniqueId val="{00000004-48FA-F24B-B7DC-5BAD37D9ABF9}"/>
              </c:ext>
            </c:extLst>
          </c:dPt>
          <c:dPt>
            <c:idx val="4"/>
            <c:bubble3D val="0"/>
            <c:spPr>
              <a:solidFill>
                <a:srgbClr val="FF7C80"/>
              </a:solidFill>
              <a:ln>
                <a:noFill/>
              </a:ln>
            </c:spPr>
            <c:extLst>
              <c:ext xmlns:c16="http://schemas.microsoft.com/office/drawing/2014/chart" uri="{C3380CC4-5D6E-409C-BE32-E72D297353CC}">
                <c16:uniqueId val="{00000005-48FA-F24B-B7DC-5BAD37D9ABF9}"/>
              </c:ext>
            </c:extLst>
          </c:dPt>
          <c:dPt>
            <c:idx val="5"/>
            <c:bubble3D val="0"/>
            <c:spPr>
              <a:solidFill>
                <a:srgbClr val="C00000"/>
              </a:solidFill>
              <a:ln>
                <a:noFill/>
              </a:ln>
            </c:spPr>
            <c:extLst>
              <c:ext xmlns:c16="http://schemas.microsoft.com/office/drawing/2014/chart" uri="{C3380CC4-5D6E-409C-BE32-E72D297353CC}">
                <c16:uniqueId val="{00000006-48FA-F24B-B7DC-5BAD37D9ABF9}"/>
              </c:ext>
            </c:extLst>
          </c:dPt>
          <c:dPt>
            <c:idx val="6"/>
            <c:bubble3D val="0"/>
            <c:spPr>
              <a:noFill/>
              <a:ln>
                <a:noFill/>
              </a:ln>
            </c:spPr>
            <c:extLst>
              <c:ext xmlns:c16="http://schemas.microsoft.com/office/drawing/2014/chart" uri="{C3380CC4-5D6E-409C-BE32-E72D297353CC}">
                <c16:uniqueId val="{00000007-48FA-F24B-B7DC-5BAD37D9ABF9}"/>
              </c:ext>
            </c:extLst>
          </c:dPt>
          <c:dPt>
            <c:idx val="7"/>
            <c:bubble3D val="0"/>
            <c:spPr>
              <a:noFill/>
              <a:ln>
                <a:noFill/>
              </a:ln>
            </c:spPr>
            <c:extLst>
              <c:ext xmlns:c16="http://schemas.microsoft.com/office/drawing/2014/chart" uri="{C3380CC4-5D6E-409C-BE32-E72D297353CC}">
                <c16:uniqueId val="{00000008-48FA-F24B-B7DC-5BAD37D9ABF9}"/>
              </c:ext>
            </c:extLst>
          </c:dPt>
          <c:dPt>
            <c:idx val="8"/>
            <c:bubble3D val="0"/>
            <c:spPr>
              <a:noFill/>
              <a:ln>
                <a:noFill/>
              </a:ln>
            </c:spPr>
            <c:extLst>
              <c:ext xmlns:c16="http://schemas.microsoft.com/office/drawing/2014/chart" uri="{C3380CC4-5D6E-409C-BE32-E72D297353CC}">
                <c16:uniqueId val="{00000009-48FA-F24B-B7DC-5BAD37D9ABF9}"/>
              </c:ext>
            </c:extLst>
          </c:dPt>
          <c:dPt>
            <c:idx val="9"/>
            <c:bubble3D val="0"/>
            <c:spPr>
              <a:noFill/>
              <a:ln>
                <a:noFill/>
              </a:ln>
            </c:spPr>
            <c:extLst>
              <c:ext xmlns:c16="http://schemas.microsoft.com/office/drawing/2014/chart" uri="{C3380CC4-5D6E-409C-BE32-E72D297353CC}">
                <c16:uniqueId val="{0000000A-48FA-F24B-B7DC-5BAD37D9ABF9}"/>
              </c:ext>
            </c:extLst>
          </c:dPt>
          <c:dPt>
            <c:idx val="10"/>
            <c:bubble3D val="0"/>
            <c:spPr>
              <a:noFill/>
              <a:ln>
                <a:noFill/>
              </a:ln>
            </c:spPr>
            <c:extLst>
              <c:ext xmlns:c16="http://schemas.microsoft.com/office/drawing/2014/chart" uri="{C3380CC4-5D6E-409C-BE32-E72D297353CC}">
                <c16:uniqueId val="{0000000B-48FA-F24B-B7DC-5BAD37D9ABF9}"/>
              </c:ext>
            </c:extLst>
          </c:dPt>
          <c:dPt>
            <c:idx val="11"/>
            <c:bubble3D val="0"/>
            <c:spPr>
              <a:noFill/>
              <a:ln>
                <a:noFill/>
              </a:ln>
            </c:spPr>
            <c:extLst>
              <c:ext xmlns:c16="http://schemas.microsoft.com/office/drawing/2014/chart" uri="{C3380CC4-5D6E-409C-BE32-E72D297353CC}">
                <c16:uniqueId val="{0000000C-48FA-F24B-B7DC-5BAD37D9ABF9}"/>
              </c:ext>
            </c:extLst>
          </c:dPt>
          <c:cat>
            <c:strLit>
              <c:ptCount val="12"/>
            </c:strLit>
          </c:cat>
          <c:val>
            <c:numLit>
              <c:formatCode>General</c:formatCode>
              <c:ptCount val="12"/>
              <c:pt idx="0">
                <c:v>3</c:v>
              </c:pt>
              <c:pt idx="1">
                <c:v>3</c:v>
              </c:pt>
              <c:pt idx="2">
                <c:v>3</c:v>
              </c:pt>
              <c:pt idx="3">
                <c:v>3</c:v>
              </c:pt>
              <c:pt idx="4">
                <c:v>3</c:v>
              </c:pt>
              <c:pt idx="5">
                <c:v>3</c:v>
              </c:pt>
              <c:pt idx="6">
                <c:v>3</c:v>
              </c:pt>
              <c:pt idx="7">
                <c:v>3</c:v>
              </c:pt>
              <c:pt idx="8">
                <c:v>3</c:v>
              </c:pt>
              <c:pt idx="9">
                <c:v>3</c:v>
              </c:pt>
              <c:pt idx="10">
                <c:v>3</c:v>
              </c:pt>
              <c:pt idx="11">
                <c:v>3</c:v>
              </c:pt>
            </c:numLit>
          </c:val>
          <c:extLst>
            <c:ext xmlns:c16="http://schemas.microsoft.com/office/drawing/2014/chart" uri="{C3380CC4-5D6E-409C-BE32-E72D297353CC}">
              <c16:uniqueId val="{00000000-48FA-F24B-B7DC-5BAD37D9ABF9}"/>
            </c:ext>
          </c:extLst>
        </c:ser>
        <c:dLbls>
          <c:showLegendKey val="0"/>
          <c:showVal val="0"/>
          <c:showCatName val="0"/>
          <c:showSerName val="0"/>
          <c:showPercent val="0"/>
          <c:showBubbleSize val="0"/>
          <c:showLeaderLines val="1"/>
        </c:dLbls>
        <c:firstSliceAng val="270"/>
        <c:holeSize val="50"/>
      </c:doughnut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s-ES" sz="1197" b="0" i="0" u="none" strike="noStrike" kern="1200" baseline="0">
          <a:solidFill>
            <a:srgbClr val="AAAAAA"/>
          </a:solidFill>
          <a:latin typeface="Calibri"/>
        </a:defRPr>
      </a:pPr>
      <a:endParaRPr lang="es-EC"/>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1731616736436323"/>
          <c:h val="1"/>
        </c:manualLayout>
      </c:layout>
      <c:doughnutChart>
        <c:varyColors val="1"/>
        <c:ser>
          <c:idx val="0"/>
          <c:order val="0"/>
          <c:tx>
            <c:v>Sales</c:v>
          </c:tx>
          <c:dPt>
            <c:idx val="0"/>
            <c:bubble3D val="0"/>
            <c:spPr>
              <a:solidFill>
                <a:srgbClr val="D9D9D9"/>
              </a:solidFill>
              <a:ln>
                <a:noFill/>
              </a:ln>
            </c:spPr>
            <c:extLst>
              <c:ext xmlns:c16="http://schemas.microsoft.com/office/drawing/2014/chart" uri="{C3380CC4-5D6E-409C-BE32-E72D297353CC}">
                <c16:uniqueId val="{00000001-6F8D-AE48-8EBE-AF91D1211063}"/>
              </c:ext>
            </c:extLst>
          </c:dPt>
          <c:dPt>
            <c:idx val="1"/>
            <c:bubble3D val="0"/>
            <c:spPr>
              <a:solidFill>
                <a:srgbClr val="00B050"/>
              </a:solidFill>
              <a:ln>
                <a:noFill/>
              </a:ln>
            </c:spPr>
            <c:extLst>
              <c:ext xmlns:c16="http://schemas.microsoft.com/office/drawing/2014/chart" uri="{C3380CC4-5D6E-409C-BE32-E72D297353CC}">
                <c16:uniqueId val="{00000002-6F8D-AE48-8EBE-AF91D1211063}"/>
              </c:ext>
            </c:extLst>
          </c:dPt>
          <c:cat>
            <c:strLit>
              <c:ptCount val="2"/>
              <c:pt idx="0">
                <c:v>Task 1</c:v>
              </c:pt>
              <c:pt idx="1">
                <c:v>Task 2</c:v>
              </c:pt>
            </c:strLit>
          </c:cat>
          <c:val>
            <c:numLit>
              <c:formatCode>General</c:formatCode>
              <c:ptCount val="2"/>
              <c:pt idx="0">
                <c:v>0</c:v>
              </c:pt>
              <c:pt idx="1">
                <c:v>100</c:v>
              </c:pt>
            </c:numLit>
          </c:val>
          <c:extLst>
            <c:ext xmlns:c16="http://schemas.microsoft.com/office/drawing/2014/chart" uri="{C3380CC4-5D6E-409C-BE32-E72D297353CC}">
              <c16:uniqueId val="{00000000-6F8D-AE48-8EBE-AF91D1211063}"/>
            </c:ext>
          </c:extLst>
        </c:ser>
        <c:dLbls>
          <c:showLegendKey val="0"/>
          <c:showVal val="0"/>
          <c:showCatName val="0"/>
          <c:showSerName val="0"/>
          <c:showPercent val="0"/>
          <c:showBubbleSize val="0"/>
          <c:showLeaderLines val="1"/>
        </c:dLbls>
        <c:firstSliceAng val="360"/>
        <c:holeSize val="55"/>
      </c:doughnut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s-ES" sz="2200" b="0" i="0" u="none" strike="noStrike" kern="1200" baseline="0">
          <a:solidFill>
            <a:srgbClr val="000000"/>
          </a:solidFill>
          <a:latin typeface="Open Sans Light" pitchFamily="34"/>
          <a:ea typeface="Open Sans Light" pitchFamily="34"/>
          <a:cs typeface="Open Sans Light" pitchFamily="34"/>
        </a:defRPr>
      </a:pPr>
      <a:endParaRPr lang="es-EC"/>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1731616736436323"/>
          <c:h val="1"/>
        </c:manualLayout>
      </c:layout>
      <c:doughnutChart>
        <c:varyColors val="1"/>
        <c:ser>
          <c:idx val="0"/>
          <c:order val="0"/>
          <c:tx>
            <c:v>Sales</c:v>
          </c:tx>
          <c:dPt>
            <c:idx val="0"/>
            <c:bubble3D val="0"/>
            <c:spPr>
              <a:solidFill>
                <a:srgbClr val="00B050"/>
              </a:solidFill>
              <a:ln>
                <a:noFill/>
              </a:ln>
            </c:spPr>
            <c:extLst>
              <c:ext xmlns:c16="http://schemas.microsoft.com/office/drawing/2014/chart" uri="{C3380CC4-5D6E-409C-BE32-E72D297353CC}">
                <c16:uniqueId val="{00000001-77C6-BD4F-AF23-10A47DCE77CF}"/>
              </c:ext>
            </c:extLst>
          </c:dPt>
          <c:dPt>
            <c:idx val="1"/>
            <c:bubble3D val="0"/>
            <c:spPr>
              <a:solidFill>
                <a:srgbClr val="629DD1"/>
              </a:solidFill>
              <a:ln>
                <a:noFill/>
              </a:ln>
            </c:spPr>
            <c:extLst>
              <c:ext xmlns:c16="http://schemas.microsoft.com/office/drawing/2014/chart" uri="{C3380CC4-5D6E-409C-BE32-E72D297353CC}">
                <c16:uniqueId val="{00000002-77C6-BD4F-AF23-10A47DCE77CF}"/>
              </c:ext>
            </c:extLst>
          </c:dPt>
          <c:cat>
            <c:strLit>
              <c:ptCount val="2"/>
              <c:pt idx="0">
                <c:v>Task 1</c:v>
              </c:pt>
              <c:pt idx="1">
                <c:v>Task 2</c:v>
              </c:pt>
            </c:strLit>
          </c:cat>
          <c:val>
            <c:numLit>
              <c:formatCode>General</c:formatCode>
              <c:ptCount val="2"/>
              <c:pt idx="0">
                <c:v>1</c:v>
              </c:pt>
              <c:pt idx="1">
                <c:v>0</c:v>
              </c:pt>
            </c:numLit>
          </c:val>
          <c:extLst>
            <c:ext xmlns:c16="http://schemas.microsoft.com/office/drawing/2014/chart" uri="{C3380CC4-5D6E-409C-BE32-E72D297353CC}">
              <c16:uniqueId val="{00000000-77C6-BD4F-AF23-10A47DCE77CF}"/>
            </c:ext>
          </c:extLst>
        </c:ser>
        <c:dLbls>
          <c:showLegendKey val="0"/>
          <c:showVal val="0"/>
          <c:showCatName val="0"/>
          <c:showSerName val="0"/>
          <c:showPercent val="0"/>
          <c:showBubbleSize val="0"/>
          <c:showLeaderLines val="1"/>
        </c:dLbls>
        <c:firstSliceAng val="360"/>
        <c:holeSize val="55"/>
      </c:doughnut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s-ES" sz="2200" b="0" i="0" u="none" strike="noStrike" kern="1200" baseline="0">
          <a:solidFill>
            <a:srgbClr val="000000"/>
          </a:solidFill>
          <a:latin typeface="Open Sans Light" pitchFamily="34"/>
          <a:ea typeface="Open Sans Light" pitchFamily="34"/>
          <a:cs typeface="Open Sans Light" pitchFamily="34"/>
        </a:defRPr>
      </a:pPr>
      <a:endParaRPr lang="es-EC"/>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1731616736436323"/>
          <c:h val="1"/>
        </c:manualLayout>
      </c:layout>
      <c:doughnutChart>
        <c:varyColors val="1"/>
        <c:ser>
          <c:idx val="0"/>
          <c:order val="0"/>
          <c:tx>
            <c:v>Sales</c:v>
          </c:tx>
          <c:dPt>
            <c:idx val="0"/>
            <c:bubble3D val="0"/>
            <c:spPr>
              <a:solidFill>
                <a:srgbClr val="D9D9D9"/>
              </a:solidFill>
              <a:ln>
                <a:noFill/>
              </a:ln>
            </c:spPr>
            <c:extLst>
              <c:ext xmlns:c16="http://schemas.microsoft.com/office/drawing/2014/chart" uri="{C3380CC4-5D6E-409C-BE32-E72D297353CC}">
                <c16:uniqueId val="{00000001-E6FE-EF47-A94B-6BF6703BE8C0}"/>
              </c:ext>
            </c:extLst>
          </c:dPt>
          <c:dPt>
            <c:idx val="1"/>
            <c:bubble3D val="0"/>
            <c:spPr>
              <a:solidFill>
                <a:srgbClr val="00B050"/>
              </a:solidFill>
              <a:ln>
                <a:noFill/>
              </a:ln>
            </c:spPr>
            <c:extLst>
              <c:ext xmlns:c16="http://schemas.microsoft.com/office/drawing/2014/chart" uri="{C3380CC4-5D6E-409C-BE32-E72D297353CC}">
                <c16:uniqueId val="{00000002-E6FE-EF47-A94B-6BF6703BE8C0}"/>
              </c:ext>
            </c:extLst>
          </c:dPt>
          <c:cat>
            <c:strLit>
              <c:ptCount val="2"/>
              <c:pt idx="0">
                <c:v>Task 1</c:v>
              </c:pt>
              <c:pt idx="1">
                <c:v>Task 2</c:v>
              </c:pt>
            </c:strLit>
          </c:cat>
          <c:val>
            <c:numLit>
              <c:formatCode>General</c:formatCode>
              <c:ptCount val="2"/>
              <c:pt idx="0">
                <c:v>0</c:v>
              </c:pt>
              <c:pt idx="1">
                <c:v>1</c:v>
              </c:pt>
            </c:numLit>
          </c:val>
          <c:extLst>
            <c:ext xmlns:c16="http://schemas.microsoft.com/office/drawing/2014/chart" uri="{C3380CC4-5D6E-409C-BE32-E72D297353CC}">
              <c16:uniqueId val="{00000000-E6FE-EF47-A94B-6BF6703BE8C0}"/>
            </c:ext>
          </c:extLst>
        </c:ser>
        <c:dLbls>
          <c:showLegendKey val="0"/>
          <c:showVal val="0"/>
          <c:showCatName val="0"/>
          <c:showSerName val="0"/>
          <c:showPercent val="0"/>
          <c:showBubbleSize val="0"/>
          <c:showLeaderLines val="1"/>
        </c:dLbls>
        <c:firstSliceAng val="360"/>
        <c:holeSize val="55"/>
      </c:doughnut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s-ES" sz="2200" b="0" i="0" u="none" strike="noStrike" kern="1200" baseline="0">
          <a:solidFill>
            <a:srgbClr val="000000"/>
          </a:solidFill>
          <a:latin typeface="Open Sans Light" pitchFamily="34"/>
          <a:ea typeface="Open Sans Light" pitchFamily="34"/>
          <a:cs typeface="Open Sans Light" pitchFamily="34"/>
        </a:defRPr>
      </a:pPr>
      <a:endParaRPr lang="es-EC"/>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45241046081582492"/>
          <c:h val="0.85946143936140651"/>
        </c:manualLayout>
      </c:layout>
      <c:doughnutChart>
        <c:varyColors val="1"/>
        <c:ser>
          <c:idx val="0"/>
          <c:order val="0"/>
          <c:tx>
            <c:v>Sales</c:v>
          </c:tx>
          <c:dPt>
            <c:idx val="0"/>
            <c:bubble3D val="0"/>
            <c:spPr>
              <a:solidFill>
                <a:srgbClr val="00B050"/>
              </a:solidFill>
              <a:ln>
                <a:noFill/>
              </a:ln>
            </c:spPr>
            <c:extLst>
              <c:ext xmlns:c16="http://schemas.microsoft.com/office/drawing/2014/chart" uri="{C3380CC4-5D6E-409C-BE32-E72D297353CC}">
                <c16:uniqueId val="{00000001-9CB3-184D-B062-7EC4D53CF5FF}"/>
              </c:ext>
            </c:extLst>
          </c:dPt>
          <c:dPt>
            <c:idx val="1"/>
            <c:bubble3D val="0"/>
            <c:spPr>
              <a:solidFill>
                <a:srgbClr val="92D050"/>
              </a:solidFill>
              <a:ln>
                <a:noFill/>
              </a:ln>
            </c:spPr>
            <c:extLst>
              <c:ext xmlns:c16="http://schemas.microsoft.com/office/drawing/2014/chart" uri="{C3380CC4-5D6E-409C-BE32-E72D297353CC}">
                <c16:uniqueId val="{00000002-9CB3-184D-B062-7EC4D53CF5FF}"/>
              </c:ext>
            </c:extLst>
          </c:dPt>
          <c:dPt>
            <c:idx val="2"/>
            <c:bubble3D val="0"/>
            <c:spPr>
              <a:solidFill>
                <a:srgbClr val="FFC000"/>
              </a:solidFill>
              <a:ln>
                <a:noFill/>
              </a:ln>
            </c:spPr>
            <c:extLst>
              <c:ext xmlns:c16="http://schemas.microsoft.com/office/drawing/2014/chart" uri="{C3380CC4-5D6E-409C-BE32-E72D297353CC}">
                <c16:uniqueId val="{00000003-9CB3-184D-B062-7EC4D53CF5FF}"/>
              </c:ext>
            </c:extLst>
          </c:dPt>
          <c:dPt>
            <c:idx val="3"/>
            <c:bubble3D val="0"/>
            <c:spPr>
              <a:solidFill>
                <a:srgbClr val="FFCC66"/>
              </a:solidFill>
              <a:ln>
                <a:noFill/>
              </a:ln>
            </c:spPr>
            <c:extLst>
              <c:ext xmlns:c16="http://schemas.microsoft.com/office/drawing/2014/chart" uri="{C3380CC4-5D6E-409C-BE32-E72D297353CC}">
                <c16:uniqueId val="{00000004-9CB3-184D-B062-7EC4D53CF5FF}"/>
              </c:ext>
            </c:extLst>
          </c:dPt>
          <c:dPt>
            <c:idx val="4"/>
            <c:bubble3D val="0"/>
            <c:spPr>
              <a:solidFill>
                <a:srgbClr val="FF7C80"/>
              </a:solidFill>
              <a:ln>
                <a:noFill/>
              </a:ln>
            </c:spPr>
            <c:extLst>
              <c:ext xmlns:c16="http://schemas.microsoft.com/office/drawing/2014/chart" uri="{C3380CC4-5D6E-409C-BE32-E72D297353CC}">
                <c16:uniqueId val="{00000005-9CB3-184D-B062-7EC4D53CF5FF}"/>
              </c:ext>
            </c:extLst>
          </c:dPt>
          <c:dPt>
            <c:idx val="5"/>
            <c:bubble3D val="0"/>
            <c:spPr>
              <a:solidFill>
                <a:srgbClr val="C00000"/>
              </a:solidFill>
              <a:ln>
                <a:noFill/>
              </a:ln>
            </c:spPr>
            <c:extLst>
              <c:ext xmlns:c16="http://schemas.microsoft.com/office/drawing/2014/chart" uri="{C3380CC4-5D6E-409C-BE32-E72D297353CC}">
                <c16:uniqueId val="{00000006-9CB3-184D-B062-7EC4D53CF5FF}"/>
              </c:ext>
            </c:extLst>
          </c:dPt>
          <c:dPt>
            <c:idx val="6"/>
            <c:bubble3D val="0"/>
            <c:spPr>
              <a:noFill/>
              <a:ln>
                <a:noFill/>
              </a:ln>
            </c:spPr>
            <c:extLst>
              <c:ext xmlns:c16="http://schemas.microsoft.com/office/drawing/2014/chart" uri="{C3380CC4-5D6E-409C-BE32-E72D297353CC}">
                <c16:uniqueId val="{00000007-9CB3-184D-B062-7EC4D53CF5FF}"/>
              </c:ext>
            </c:extLst>
          </c:dPt>
          <c:dPt>
            <c:idx val="7"/>
            <c:bubble3D val="0"/>
            <c:spPr>
              <a:noFill/>
              <a:ln>
                <a:noFill/>
              </a:ln>
            </c:spPr>
            <c:extLst>
              <c:ext xmlns:c16="http://schemas.microsoft.com/office/drawing/2014/chart" uri="{C3380CC4-5D6E-409C-BE32-E72D297353CC}">
                <c16:uniqueId val="{00000008-9CB3-184D-B062-7EC4D53CF5FF}"/>
              </c:ext>
            </c:extLst>
          </c:dPt>
          <c:dPt>
            <c:idx val="8"/>
            <c:bubble3D val="0"/>
            <c:spPr>
              <a:noFill/>
              <a:ln>
                <a:noFill/>
              </a:ln>
            </c:spPr>
            <c:extLst>
              <c:ext xmlns:c16="http://schemas.microsoft.com/office/drawing/2014/chart" uri="{C3380CC4-5D6E-409C-BE32-E72D297353CC}">
                <c16:uniqueId val="{00000009-9CB3-184D-B062-7EC4D53CF5FF}"/>
              </c:ext>
            </c:extLst>
          </c:dPt>
          <c:dPt>
            <c:idx val="9"/>
            <c:bubble3D val="0"/>
            <c:spPr>
              <a:noFill/>
              <a:ln>
                <a:noFill/>
              </a:ln>
            </c:spPr>
            <c:extLst>
              <c:ext xmlns:c16="http://schemas.microsoft.com/office/drawing/2014/chart" uri="{C3380CC4-5D6E-409C-BE32-E72D297353CC}">
                <c16:uniqueId val="{0000000A-9CB3-184D-B062-7EC4D53CF5FF}"/>
              </c:ext>
            </c:extLst>
          </c:dPt>
          <c:dPt>
            <c:idx val="10"/>
            <c:bubble3D val="0"/>
            <c:spPr>
              <a:noFill/>
              <a:ln>
                <a:noFill/>
              </a:ln>
            </c:spPr>
            <c:extLst>
              <c:ext xmlns:c16="http://schemas.microsoft.com/office/drawing/2014/chart" uri="{C3380CC4-5D6E-409C-BE32-E72D297353CC}">
                <c16:uniqueId val="{0000000B-9CB3-184D-B062-7EC4D53CF5FF}"/>
              </c:ext>
            </c:extLst>
          </c:dPt>
          <c:dPt>
            <c:idx val="11"/>
            <c:bubble3D val="0"/>
            <c:spPr>
              <a:noFill/>
              <a:ln>
                <a:noFill/>
              </a:ln>
            </c:spPr>
            <c:extLst>
              <c:ext xmlns:c16="http://schemas.microsoft.com/office/drawing/2014/chart" uri="{C3380CC4-5D6E-409C-BE32-E72D297353CC}">
                <c16:uniqueId val="{0000000C-9CB3-184D-B062-7EC4D53CF5FF}"/>
              </c:ext>
            </c:extLst>
          </c:dPt>
          <c:cat>
            <c:strLit>
              <c:ptCount val="12"/>
            </c:strLit>
          </c:cat>
          <c:val>
            <c:numLit>
              <c:formatCode>General</c:formatCode>
              <c:ptCount val="12"/>
              <c:pt idx="0">
                <c:v>3</c:v>
              </c:pt>
              <c:pt idx="1">
                <c:v>3</c:v>
              </c:pt>
              <c:pt idx="2">
                <c:v>3</c:v>
              </c:pt>
              <c:pt idx="3">
                <c:v>3</c:v>
              </c:pt>
              <c:pt idx="4">
                <c:v>3</c:v>
              </c:pt>
              <c:pt idx="5">
                <c:v>3</c:v>
              </c:pt>
              <c:pt idx="6">
                <c:v>3</c:v>
              </c:pt>
              <c:pt idx="7">
                <c:v>3</c:v>
              </c:pt>
              <c:pt idx="8">
                <c:v>3</c:v>
              </c:pt>
              <c:pt idx="9">
                <c:v>3</c:v>
              </c:pt>
              <c:pt idx="10">
                <c:v>3</c:v>
              </c:pt>
              <c:pt idx="11">
                <c:v>3</c:v>
              </c:pt>
            </c:numLit>
          </c:val>
          <c:extLst>
            <c:ext xmlns:c16="http://schemas.microsoft.com/office/drawing/2014/chart" uri="{C3380CC4-5D6E-409C-BE32-E72D297353CC}">
              <c16:uniqueId val="{00000000-9CB3-184D-B062-7EC4D53CF5FF}"/>
            </c:ext>
          </c:extLst>
        </c:ser>
        <c:dLbls>
          <c:showLegendKey val="0"/>
          <c:showVal val="0"/>
          <c:showCatName val="0"/>
          <c:showSerName val="0"/>
          <c:showPercent val="0"/>
          <c:showBubbleSize val="0"/>
          <c:showLeaderLines val="1"/>
        </c:dLbls>
        <c:firstSliceAng val="270"/>
        <c:holeSize val="50"/>
      </c:doughnut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s-ES" sz="1197" b="0" i="0" u="none" strike="noStrike" kern="1200" baseline="0">
          <a:solidFill>
            <a:srgbClr val="AAAAAA"/>
          </a:solidFill>
          <a:latin typeface="Calibri"/>
        </a:defRPr>
      </a:pPr>
      <a:endParaRPr lang="es-EC"/>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45240937341620208"/>
          <c:h val="0.85946070765239591"/>
        </c:manualLayout>
      </c:layout>
      <c:doughnutChart>
        <c:varyColors val="1"/>
        <c:ser>
          <c:idx val="0"/>
          <c:order val="0"/>
          <c:tx>
            <c:v>Sales</c:v>
          </c:tx>
          <c:dPt>
            <c:idx val="0"/>
            <c:bubble3D val="0"/>
            <c:spPr>
              <a:solidFill>
                <a:srgbClr val="00B050"/>
              </a:solidFill>
              <a:ln>
                <a:noFill/>
              </a:ln>
            </c:spPr>
            <c:extLst>
              <c:ext xmlns:c16="http://schemas.microsoft.com/office/drawing/2014/chart" uri="{C3380CC4-5D6E-409C-BE32-E72D297353CC}">
                <c16:uniqueId val="{00000001-6466-D546-8858-6A28DE7BBA77}"/>
              </c:ext>
            </c:extLst>
          </c:dPt>
          <c:dPt>
            <c:idx val="1"/>
            <c:bubble3D val="0"/>
            <c:spPr>
              <a:solidFill>
                <a:srgbClr val="92D050"/>
              </a:solidFill>
              <a:ln>
                <a:noFill/>
              </a:ln>
            </c:spPr>
            <c:extLst>
              <c:ext xmlns:c16="http://schemas.microsoft.com/office/drawing/2014/chart" uri="{C3380CC4-5D6E-409C-BE32-E72D297353CC}">
                <c16:uniqueId val="{00000002-6466-D546-8858-6A28DE7BBA77}"/>
              </c:ext>
            </c:extLst>
          </c:dPt>
          <c:dPt>
            <c:idx val="2"/>
            <c:bubble3D val="0"/>
            <c:spPr>
              <a:solidFill>
                <a:srgbClr val="FFC000"/>
              </a:solidFill>
              <a:ln>
                <a:noFill/>
              </a:ln>
            </c:spPr>
            <c:extLst>
              <c:ext xmlns:c16="http://schemas.microsoft.com/office/drawing/2014/chart" uri="{C3380CC4-5D6E-409C-BE32-E72D297353CC}">
                <c16:uniqueId val="{00000003-6466-D546-8858-6A28DE7BBA77}"/>
              </c:ext>
            </c:extLst>
          </c:dPt>
          <c:dPt>
            <c:idx val="3"/>
            <c:bubble3D val="0"/>
            <c:spPr>
              <a:solidFill>
                <a:srgbClr val="FFCC66"/>
              </a:solidFill>
              <a:ln>
                <a:noFill/>
              </a:ln>
            </c:spPr>
            <c:extLst>
              <c:ext xmlns:c16="http://schemas.microsoft.com/office/drawing/2014/chart" uri="{C3380CC4-5D6E-409C-BE32-E72D297353CC}">
                <c16:uniqueId val="{00000004-6466-D546-8858-6A28DE7BBA77}"/>
              </c:ext>
            </c:extLst>
          </c:dPt>
          <c:dPt>
            <c:idx val="4"/>
            <c:bubble3D val="0"/>
            <c:spPr>
              <a:solidFill>
                <a:srgbClr val="FF7C80"/>
              </a:solidFill>
              <a:ln>
                <a:noFill/>
              </a:ln>
            </c:spPr>
            <c:extLst>
              <c:ext xmlns:c16="http://schemas.microsoft.com/office/drawing/2014/chart" uri="{C3380CC4-5D6E-409C-BE32-E72D297353CC}">
                <c16:uniqueId val="{00000005-6466-D546-8858-6A28DE7BBA77}"/>
              </c:ext>
            </c:extLst>
          </c:dPt>
          <c:dPt>
            <c:idx val="5"/>
            <c:bubble3D val="0"/>
            <c:spPr>
              <a:solidFill>
                <a:srgbClr val="C00000"/>
              </a:solidFill>
              <a:ln>
                <a:noFill/>
              </a:ln>
            </c:spPr>
            <c:extLst>
              <c:ext xmlns:c16="http://schemas.microsoft.com/office/drawing/2014/chart" uri="{C3380CC4-5D6E-409C-BE32-E72D297353CC}">
                <c16:uniqueId val="{00000006-6466-D546-8858-6A28DE7BBA77}"/>
              </c:ext>
            </c:extLst>
          </c:dPt>
          <c:dPt>
            <c:idx val="6"/>
            <c:bubble3D val="0"/>
            <c:spPr>
              <a:noFill/>
              <a:ln>
                <a:noFill/>
              </a:ln>
            </c:spPr>
            <c:extLst>
              <c:ext xmlns:c16="http://schemas.microsoft.com/office/drawing/2014/chart" uri="{C3380CC4-5D6E-409C-BE32-E72D297353CC}">
                <c16:uniqueId val="{00000007-6466-D546-8858-6A28DE7BBA77}"/>
              </c:ext>
            </c:extLst>
          </c:dPt>
          <c:dPt>
            <c:idx val="7"/>
            <c:bubble3D val="0"/>
            <c:spPr>
              <a:noFill/>
              <a:ln>
                <a:noFill/>
              </a:ln>
            </c:spPr>
            <c:extLst>
              <c:ext xmlns:c16="http://schemas.microsoft.com/office/drawing/2014/chart" uri="{C3380CC4-5D6E-409C-BE32-E72D297353CC}">
                <c16:uniqueId val="{00000008-6466-D546-8858-6A28DE7BBA77}"/>
              </c:ext>
            </c:extLst>
          </c:dPt>
          <c:dPt>
            <c:idx val="8"/>
            <c:bubble3D val="0"/>
            <c:spPr>
              <a:noFill/>
              <a:ln>
                <a:noFill/>
              </a:ln>
            </c:spPr>
            <c:extLst>
              <c:ext xmlns:c16="http://schemas.microsoft.com/office/drawing/2014/chart" uri="{C3380CC4-5D6E-409C-BE32-E72D297353CC}">
                <c16:uniqueId val="{00000009-6466-D546-8858-6A28DE7BBA77}"/>
              </c:ext>
            </c:extLst>
          </c:dPt>
          <c:dPt>
            <c:idx val="9"/>
            <c:bubble3D val="0"/>
            <c:spPr>
              <a:noFill/>
              <a:ln>
                <a:noFill/>
              </a:ln>
            </c:spPr>
            <c:extLst>
              <c:ext xmlns:c16="http://schemas.microsoft.com/office/drawing/2014/chart" uri="{C3380CC4-5D6E-409C-BE32-E72D297353CC}">
                <c16:uniqueId val="{0000000A-6466-D546-8858-6A28DE7BBA77}"/>
              </c:ext>
            </c:extLst>
          </c:dPt>
          <c:dPt>
            <c:idx val="10"/>
            <c:bubble3D val="0"/>
            <c:spPr>
              <a:noFill/>
              <a:ln>
                <a:noFill/>
              </a:ln>
            </c:spPr>
            <c:extLst>
              <c:ext xmlns:c16="http://schemas.microsoft.com/office/drawing/2014/chart" uri="{C3380CC4-5D6E-409C-BE32-E72D297353CC}">
                <c16:uniqueId val="{0000000B-6466-D546-8858-6A28DE7BBA77}"/>
              </c:ext>
            </c:extLst>
          </c:dPt>
          <c:dPt>
            <c:idx val="11"/>
            <c:bubble3D val="0"/>
            <c:spPr>
              <a:noFill/>
              <a:ln>
                <a:noFill/>
              </a:ln>
            </c:spPr>
            <c:extLst>
              <c:ext xmlns:c16="http://schemas.microsoft.com/office/drawing/2014/chart" uri="{C3380CC4-5D6E-409C-BE32-E72D297353CC}">
                <c16:uniqueId val="{0000000C-6466-D546-8858-6A28DE7BBA77}"/>
              </c:ext>
            </c:extLst>
          </c:dPt>
          <c:cat>
            <c:strLit>
              <c:ptCount val="12"/>
            </c:strLit>
          </c:cat>
          <c:val>
            <c:numLit>
              <c:formatCode>General</c:formatCode>
              <c:ptCount val="12"/>
              <c:pt idx="0">
                <c:v>3</c:v>
              </c:pt>
              <c:pt idx="1">
                <c:v>3</c:v>
              </c:pt>
              <c:pt idx="2">
                <c:v>3</c:v>
              </c:pt>
              <c:pt idx="3">
                <c:v>3</c:v>
              </c:pt>
              <c:pt idx="4">
                <c:v>3</c:v>
              </c:pt>
              <c:pt idx="5">
                <c:v>3</c:v>
              </c:pt>
              <c:pt idx="6">
                <c:v>3</c:v>
              </c:pt>
              <c:pt idx="7">
                <c:v>3</c:v>
              </c:pt>
              <c:pt idx="8">
                <c:v>3</c:v>
              </c:pt>
              <c:pt idx="9">
                <c:v>3</c:v>
              </c:pt>
              <c:pt idx="10">
                <c:v>3</c:v>
              </c:pt>
              <c:pt idx="11">
                <c:v>3</c:v>
              </c:pt>
            </c:numLit>
          </c:val>
          <c:extLst>
            <c:ext xmlns:c16="http://schemas.microsoft.com/office/drawing/2014/chart" uri="{C3380CC4-5D6E-409C-BE32-E72D297353CC}">
              <c16:uniqueId val="{00000000-6466-D546-8858-6A28DE7BBA77}"/>
            </c:ext>
          </c:extLst>
        </c:ser>
        <c:dLbls>
          <c:showLegendKey val="0"/>
          <c:showVal val="0"/>
          <c:showCatName val="0"/>
          <c:showSerName val="0"/>
          <c:showPercent val="0"/>
          <c:showBubbleSize val="0"/>
          <c:showLeaderLines val="1"/>
        </c:dLbls>
        <c:firstSliceAng val="270"/>
        <c:holeSize val="50"/>
      </c:doughnut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s-ES" sz="1197" b="0" i="0" u="none" strike="noStrike" kern="1200" baseline="0">
          <a:solidFill>
            <a:srgbClr val="AAAAAA"/>
          </a:solidFill>
          <a:latin typeface="Calibri"/>
        </a:defRPr>
      </a:pPr>
      <a:endParaRPr lang="es-EC"/>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ysClr val="windowText" lastClr="000000">
                <a:lumMod val="50000"/>
                <a:lumOff val="50000"/>
              </a:sysClr>
            </a:solidFill>
          </c:spPr>
          <c:dPt>
            <c:idx val="0"/>
            <c:bubble3D val="0"/>
            <c:spPr>
              <a:solidFill>
                <a:srgbClr val="0E2841">
                  <a:lumMod val="75000"/>
                  <a:lumOff val="25000"/>
                </a:srgbClr>
              </a:solidFill>
              <a:ln>
                <a:noFill/>
              </a:ln>
              <a:effectLst/>
            </c:spPr>
            <c:extLst>
              <c:ext xmlns:c16="http://schemas.microsoft.com/office/drawing/2014/chart" uri="{C3380CC4-5D6E-409C-BE32-E72D297353CC}">
                <c16:uniqueId val="{00000001-1FAF-4859-BAA9-09E1EECF1729}"/>
              </c:ext>
            </c:extLst>
          </c:dPt>
          <c:dPt>
            <c:idx val="1"/>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3-1FAF-4859-BAA9-09E1EECF1729}"/>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Bahnschrift" panose="020B0502040204020203" pitchFamily="34" charset="0"/>
                    <a:ea typeface="+mn-ea"/>
                    <a:cs typeface="+mn-cs"/>
                  </a:defRPr>
                </a:pPr>
                <a:endParaRPr lang="es-EC"/>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Hoja1!$G$6:$G$7</c:f>
              <c:strCache>
                <c:ptCount val="2"/>
                <c:pt idx="0">
                  <c:v>En Proceso de Aprobación</c:v>
                </c:pt>
                <c:pt idx="1">
                  <c:v>Vigente</c:v>
                </c:pt>
              </c:strCache>
            </c:strRef>
          </c:cat>
          <c:val>
            <c:numRef>
              <c:f>Hoja1!$I$6:$I$7</c:f>
              <c:numCache>
                <c:formatCode>0%</c:formatCode>
                <c:ptCount val="2"/>
                <c:pt idx="0">
                  <c:v>0.99</c:v>
                </c:pt>
                <c:pt idx="1">
                  <c:v>0.01</c:v>
                </c:pt>
              </c:numCache>
            </c:numRef>
          </c:val>
          <c:extLst>
            <c:ext xmlns:c16="http://schemas.microsoft.com/office/drawing/2014/chart" uri="{C3380CC4-5D6E-409C-BE32-E72D297353CC}">
              <c16:uniqueId val="{00000004-1FAF-4859-BAA9-09E1EECF172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sz="1200">
          <a:solidFill>
            <a:schemeClr val="bg1"/>
          </a:solidFill>
          <a:latin typeface="Bahnschrift" panose="020B0502040204020203" pitchFamily="34" charset="0"/>
        </a:defRPr>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ysClr val="windowText" lastClr="000000">
                <a:lumMod val="50000"/>
                <a:lumOff val="50000"/>
              </a:sysClr>
            </a:solidFill>
          </c:spPr>
          <c:dPt>
            <c:idx val="0"/>
            <c:bubble3D val="0"/>
            <c:spPr>
              <a:solidFill>
                <a:srgbClr val="0E2841">
                  <a:lumMod val="75000"/>
                  <a:lumOff val="25000"/>
                </a:srgbClr>
              </a:solidFill>
              <a:ln>
                <a:noFill/>
              </a:ln>
              <a:effectLst/>
            </c:spPr>
            <c:extLst>
              <c:ext xmlns:c16="http://schemas.microsoft.com/office/drawing/2014/chart" uri="{C3380CC4-5D6E-409C-BE32-E72D297353CC}">
                <c16:uniqueId val="{00000004-263F-401A-97CB-4E5DCA2C08BB}"/>
              </c:ext>
            </c:extLst>
          </c:dPt>
          <c:dPt>
            <c:idx val="1"/>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5-263F-401A-97CB-4E5DCA2C08BB}"/>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Bahnschrift" panose="020B0502040204020203" pitchFamily="34" charset="0"/>
                    <a:ea typeface="+mn-ea"/>
                    <a:cs typeface="+mn-cs"/>
                  </a:defRPr>
                </a:pPr>
                <a:endParaRPr lang="es-EC"/>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Hoja1!$G$6:$G$7</c:f>
              <c:strCache>
                <c:ptCount val="2"/>
                <c:pt idx="0">
                  <c:v>En Proceso de Aprobación</c:v>
                </c:pt>
                <c:pt idx="1">
                  <c:v>Vigente</c:v>
                </c:pt>
              </c:strCache>
            </c:strRef>
          </c:cat>
          <c:val>
            <c:numRef>
              <c:f>Hoja1!$I$6:$I$7</c:f>
              <c:numCache>
                <c:formatCode>0%</c:formatCode>
                <c:ptCount val="2"/>
                <c:pt idx="0">
                  <c:v>0.90476190476190477</c:v>
                </c:pt>
                <c:pt idx="1">
                  <c:v>9.5238095238095233E-2</c:v>
                </c:pt>
              </c:numCache>
            </c:numRef>
          </c:val>
          <c:extLst>
            <c:ext xmlns:c16="http://schemas.microsoft.com/office/drawing/2014/chart" uri="{C3380CC4-5D6E-409C-BE32-E72D297353CC}">
              <c16:uniqueId val="{00000000-263F-401A-97CB-4E5DCA2C08B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sz="1200">
          <a:solidFill>
            <a:schemeClr val="bg1"/>
          </a:solidFill>
          <a:latin typeface="Bahnschrift" panose="020B0502040204020203" pitchFamily="34" charset="0"/>
        </a:defRPr>
      </a:pPr>
      <a:endParaRPr lang="es-EC"/>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bg1"/>
                </a:solidFill>
                <a:latin typeface="Bahnschrift" panose="020B0502040204020203" pitchFamily="34" charset="0"/>
                <a:ea typeface="+mn-ea"/>
                <a:cs typeface="+mn-cs"/>
              </a:defRPr>
            </a:pPr>
            <a:r>
              <a:rPr lang="es-EC"/>
              <a:t>Normativas Internas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Bahnschrift" panose="020B0502040204020203" pitchFamily="34" charset="0"/>
              <a:ea typeface="+mn-ea"/>
              <a:cs typeface="+mn-cs"/>
            </a:defRPr>
          </a:pPr>
          <a:endParaRPr lang="es-EC"/>
        </a:p>
      </c:txPr>
    </c:title>
    <c:autoTitleDeleted val="0"/>
    <c:plotArea>
      <c:layout/>
      <c:barChart>
        <c:barDir val="bar"/>
        <c:grouping val="percentStacked"/>
        <c:varyColors val="0"/>
        <c:ser>
          <c:idx val="0"/>
          <c:order val="0"/>
          <c:tx>
            <c:strRef>
              <c:f>Hoja1!$B$16</c:f>
              <c:strCache>
                <c:ptCount val="1"/>
                <c:pt idx="0">
                  <c:v>En Proceso Aprobación</c:v>
                </c:pt>
              </c:strCache>
            </c:strRef>
          </c:tx>
          <c:spPr>
            <a:solidFill>
              <a:srgbClr val="0E2841">
                <a:lumMod val="75000"/>
                <a:lumOff val="25000"/>
              </a:srgbClr>
            </a:solidFill>
            <a:ln>
              <a:noFill/>
            </a:ln>
            <a:effectLst/>
          </c:spPr>
          <c:invertIfNegative val="0"/>
          <c:dPt>
            <c:idx val="7"/>
            <c:invertIfNegative val="0"/>
            <c:bubble3D val="0"/>
            <c:spPr>
              <a:solidFill>
                <a:srgbClr val="0E2841">
                  <a:lumMod val="75000"/>
                  <a:lumOff val="25000"/>
                </a:srgbClr>
              </a:solidFill>
              <a:ln>
                <a:solidFill>
                  <a:srgbClr val="0E2841">
                    <a:lumMod val="75000"/>
                    <a:lumOff val="25000"/>
                  </a:srgbClr>
                </a:solidFill>
              </a:ln>
              <a:effectLst/>
            </c:spPr>
            <c:extLst>
              <c:ext xmlns:c16="http://schemas.microsoft.com/office/drawing/2014/chart" uri="{C3380CC4-5D6E-409C-BE32-E72D297353CC}">
                <c16:uniqueId val="{00000007-FA4D-41CF-90D2-F63F22E73555}"/>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Hoja1!$A$17:$A$24</c:f>
              <c:strCache>
                <c:ptCount val="8"/>
                <c:pt idx="0">
                  <c:v>Administrativo</c:v>
                </c:pt>
                <c:pt idx="1">
                  <c:v>Auditoría Interna</c:v>
                </c:pt>
                <c:pt idx="2">
                  <c:v>Cumplimiento Integral</c:v>
                </c:pt>
                <c:pt idx="3">
                  <c:v>Legal</c:v>
                </c:pt>
                <c:pt idx="4">
                  <c:v>Recursos Humanos</c:v>
                </c:pt>
                <c:pt idx="5">
                  <c:v>Riesgo Operativo</c:v>
                </c:pt>
                <c:pt idx="6">
                  <c:v>Seguridad de la información</c:v>
                </c:pt>
                <c:pt idx="7">
                  <c:v>Tecnología</c:v>
                </c:pt>
              </c:strCache>
            </c:strRef>
          </c:cat>
          <c:val>
            <c:numRef>
              <c:f>Hoja1!$B$17:$B$24</c:f>
              <c:numCache>
                <c:formatCode>General</c:formatCode>
                <c:ptCount val="8"/>
                <c:pt idx="0">
                  <c:v>5</c:v>
                </c:pt>
                <c:pt idx="1">
                  <c:v>1</c:v>
                </c:pt>
                <c:pt idx="2">
                  <c:v>7</c:v>
                </c:pt>
                <c:pt idx="3">
                  <c:v>1</c:v>
                </c:pt>
                <c:pt idx="4">
                  <c:v>1</c:v>
                </c:pt>
                <c:pt idx="5">
                  <c:v>16</c:v>
                </c:pt>
                <c:pt idx="6">
                  <c:v>11</c:v>
                </c:pt>
                <c:pt idx="7">
                  <c:v>15</c:v>
                </c:pt>
              </c:numCache>
            </c:numRef>
          </c:val>
          <c:extLst>
            <c:ext xmlns:c16="http://schemas.microsoft.com/office/drawing/2014/chart" uri="{C3380CC4-5D6E-409C-BE32-E72D297353CC}">
              <c16:uniqueId val="{00000000-FA4D-41CF-90D2-F63F22E73555}"/>
            </c:ext>
          </c:extLst>
        </c:ser>
        <c:ser>
          <c:idx val="2"/>
          <c:order val="1"/>
          <c:tx>
            <c:strRef>
              <c:f>Hoja1!$C$16</c:f>
              <c:strCache>
                <c:ptCount val="1"/>
                <c:pt idx="0">
                  <c:v>Vigente</c:v>
                </c:pt>
              </c:strCache>
            </c:strRef>
          </c:tx>
          <c:spPr>
            <a:solidFill>
              <a:sysClr val="windowText" lastClr="000000">
                <a:lumMod val="50000"/>
                <a:lumOff val="50000"/>
              </a:sys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FA4D-41CF-90D2-F63F22E73555}"/>
                </c:ext>
              </c:extLst>
            </c:dLbl>
            <c:dLbl>
              <c:idx val="2"/>
              <c:delete val="1"/>
              <c:extLst>
                <c:ext xmlns:c15="http://schemas.microsoft.com/office/drawing/2012/chart" uri="{CE6537A1-D6FC-4f65-9D91-7224C49458BB}"/>
                <c:ext xmlns:c16="http://schemas.microsoft.com/office/drawing/2014/chart" uri="{C3380CC4-5D6E-409C-BE32-E72D297353CC}">
                  <c16:uniqueId val="{00000002-FA4D-41CF-90D2-F63F22E73555}"/>
                </c:ext>
              </c:extLst>
            </c:dLbl>
            <c:dLbl>
              <c:idx val="3"/>
              <c:delete val="1"/>
              <c:extLst>
                <c:ext xmlns:c15="http://schemas.microsoft.com/office/drawing/2012/chart" uri="{CE6537A1-D6FC-4f65-9D91-7224C49458BB}"/>
                <c:ext xmlns:c16="http://schemas.microsoft.com/office/drawing/2014/chart" uri="{C3380CC4-5D6E-409C-BE32-E72D297353CC}">
                  <c16:uniqueId val="{00000003-FA4D-41CF-90D2-F63F22E73555}"/>
                </c:ext>
              </c:extLst>
            </c:dLbl>
            <c:dLbl>
              <c:idx val="4"/>
              <c:delete val="1"/>
              <c:extLst>
                <c:ext xmlns:c15="http://schemas.microsoft.com/office/drawing/2012/chart" uri="{CE6537A1-D6FC-4f65-9D91-7224C49458BB}"/>
                <c:ext xmlns:c16="http://schemas.microsoft.com/office/drawing/2014/chart" uri="{C3380CC4-5D6E-409C-BE32-E72D297353CC}">
                  <c16:uniqueId val="{00000004-FA4D-41CF-90D2-F63F22E73555}"/>
                </c:ext>
              </c:extLst>
            </c:dLbl>
            <c:dLbl>
              <c:idx val="6"/>
              <c:delete val="1"/>
              <c:extLst>
                <c:ext xmlns:c15="http://schemas.microsoft.com/office/drawing/2012/chart" uri="{CE6537A1-D6FC-4f65-9D91-7224C49458BB}"/>
                <c:ext xmlns:c16="http://schemas.microsoft.com/office/drawing/2014/chart" uri="{C3380CC4-5D6E-409C-BE32-E72D297353CC}">
                  <c16:uniqueId val="{00000005-FA4D-41CF-90D2-F63F22E73555}"/>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Hoja1!$A$17:$A$24</c:f>
              <c:strCache>
                <c:ptCount val="8"/>
                <c:pt idx="0">
                  <c:v>Administrativo</c:v>
                </c:pt>
                <c:pt idx="1">
                  <c:v>Auditoría Interna</c:v>
                </c:pt>
                <c:pt idx="2">
                  <c:v>Cumplimiento Integral</c:v>
                </c:pt>
                <c:pt idx="3">
                  <c:v>Legal</c:v>
                </c:pt>
                <c:pt idx="4">
                  <c:v>Recursos Humanos</c:v>
                </c:pt>
                <c:pt idx="5">
                  <c:v>Riesgo Operativo</c:v>
                </c:pt>
                <c:pt idx="6">
                  <c:v>Seguridad de la información</c:v>
                </c:pt>
                <c:pt idx="7">
                  <c:v>Tecnología</c:v>
                </c:pt>
              </c:strCache>
            </c:strRef>
          </c:cat>
          <c:val>
            <c:numRef>
              <c:f>Hoja1!$C$17:$C$24</c:f>
              <c:numCache>
                <c:formatCode>General</c:formatCode>
                <c:ptCount val="8"/>
                <c:pt idx="0">
                  <c:v>0</c:v>
                </c:pt>
                <c:pt idx="1">
                  <c:v>1</c:v>
                </c:pt>
                <c:pt idx="2">
                  <c:v>0</c:v>
                </c:pt>
                <c:pt idx="3">
                  <c:v>0</c:v>
                </c:pt>
                <c:pt idx="4">
                  <c:v>0</c:v>
                </c:pt>
                <c:pt idx="5">
                  <c:v>4</c:v>
                </c:pt>
                <c:pt idx="6">
                  <c:v>0</c:v>
                </c:pt>
                <c:pt idx="7">
                  <c:v>1</c:v>
                </c:pt>
              </c:numCache>
            </c:numRef>
          </c:val>
          <c:extLst>
            <c:ext xmlns:c16="http://schemas.microsoft.com/office/drawing/2014/chart" uri="{C3380CC4-5D6E-409C-BE32-E72D297353CC}">
              <c16:uniqueId val="{00000006-FA4D-41CF-90D2-F63F22E73555}"/>
            </c:ext>
          </c:extLst>
        </c:ser>
        <c:dLbls>
          <c:showLegendKey val="0"/>
          <c:showVal val="0"/>
          <c:showCatName val="0"/>
          <c:showSerName val="0"/>
          <c:showPercent val="0"/>
          <c:showBubbleSize val="0"/>
        </c:dLbls>
        <c:gapWidth val="52"/>
        <c:overlap val="100"/>
        <c:axId val="1491225103"/>
        <c:axId val="1491228943"/>
      </c:barChart>
      <c:catAx>
        <c:axId val="1491225103"/>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r>
                  <a:rPr lang="es-EC"/>
                  <a:t>Gerencias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s-EC"/>
          </a:p>
        </c:txPr>
        <c:crossAx val="1491228943"/>
        <c:crosses val="autoZero"/>
        <c:auto val="1"/>
        <c:lblAlgn val="ctr"/>
        <c:lblOffset val="100"/>
        <c:noMultiLvlLbl val="0"/>
      </c:catAx>
      <c:valAx>
        <c:axId val="1491228943"/>
        <c:scaling>
          <c:orientation val="minMax"/>
        </c:scaling>
        <c:delete val="1"/>
        <c:axPos val="b"/>
        <c:title>
          <c:tx>
            <c:rich>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r>
                  <a:rPr lang="es-EC"/>
                  <a:t>No. Normativas</a:t>
                </a:r>
                <a:r>
                  <a:rPr lang="es-EC" baseline="0"/>
                  <a:t> Actualizadas</a:t>
                </a:r>
                <a:endParaRPr lang="es-EC"/>
              </a:p>
            </c:rich>
          </c:tx>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s-EC"/>
            </a:p>
          </c:txPr>
        </c:title>
        <c:numFmt formatCode="0%" sourceLinked="1"/>
        <c:majorTickMark val="none"/>
        <c:minorTickMark val="none"/>
        <c:tickLblPos val="nextTo"/>
        <c:crossAx val="1491225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s-EC"/>
        </a:p>
      </c:txPr>
    </c:legend>
    <c:plotVisOnly val="1"/>
    <c:dispBlanksAs val="gap"/>
    <c:showDLblsOverMax val="0"/>
  </c:chart>
  <c:spPr>
    <a:noFill/>
    <a:ln>
      <a:noFill/>
    </a:ln>
    <a:effectLst/>
  </c:spPr>
  <c:txPr>
    <a:bodyPr/>
    <a:lstStyle/>
    <a:p>
      <a:pPr>
        <a:defRPr sz="1600">
          <a:solidFill>
            <a:schemeClr val="bg1"/>
          </a:solidFill>
          <a:latin typeface="Bahnschrift" panose="020B0502040204020203" pitchFamily="34" charset="0"/>
        </a:defRPr>
      </a:pPr>
      <a:endParaRPr lang="es-EC"/>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45240937341620208"/>
          <c:h val="0.85946174071283066"/>
        </c:manualLayout>
      </c:layout>
      <c:doughnutChart>
        <c:varyColors val="1"/>
        <c:ser>
          <c:idx val="0"/>
          <c:order val="0"/>
          <c:tx>
            <c:v>Sales</c:v>
          </c:tx>
          <c:dPt>
            <c:idx val="0"/>
            <c:bubble3D val="0"/>
            <c:spPr>
              <a:solidFill>
                <a:srgbClr val="00B050"/>
              </a:solidFill>
              <a:ln>
                <a:noFill/>
              </a:ln>
            </c:spPr>
            <c:extLst>
              <c:ext xmlns:c16="http://schemas.microsoft.com/office/drawing/2014/chart" uri="{C3380CC4-5D6E-409C-BE32-E72D297353CC}">
                <c16:uniqueId val="{00000001-2FE2-6C42-9563-C2C93A684216}"/>
              </c:ext>
            </c:extLst>
          </c:dPt>
          <c:dPt>
            <c:idx val="1"/>
            <c:bubble3D val="0"/>
            <c:spPr>
              <a:solidFill>
                <a:srgbClr val="92D050"/>
              </a:solidFill>
              <a:ln>
                <a:noFill/>
              </a:ln>
            </c:spPr>
            <c:extLst>
              <c:ext xmlns:c16="http://schemas.microsoft.com/office/drawing/2014/chart" uri="{C3380CC4-5D6E-409C-BE32-E72D297353CC}">
                <c16:uniqueId val="{00000002-2FE2-6C42-9563-C2C93A684216}"/>
              </c:ext>
            </c:extLst>
          </c:dPt>
          <c:dPt>
            <c:idx val="2"/>
            <c:bubble3D val="0"/>
            <c:spPr>
              <a:solidFill>
                <a:srgbClr val="FFC000"/>
              </a:solidFill>
              <a:ln>
                <a:noFill/>
              </a:ln>
            </c:spPr>
            <c:extLst>
              <c:ext xmlns:c16="http://schemas.microsoft.com/office/drawing/2014/chart" uri="{C3380CC4-5D6E-409C-BE32-E72D297353CC}">
                <c16:uniqueId val="{00000003-2FE2-6C42-9563-C2C93A684216}"/>
              </c:ext>
            </c:extLst>
          </c:dPt>
          <c:dPt>
            <c:idx val="3"/>
            <c:bubble3D val="0"/>
            <c:spPr>
              <a:solidFill>
                <a:srgbClr val="FFCC66"/>
              </a:solidFill>
              <a:ln>
                <a:noFill/>
              </a:ln>
            </c:spPr>
            <c:extLst>
              <c:ext xmlns:c16="http://schemas.microsoft.com/office/drawing/2014/chart" uri="{C3380CC4-5D6E-409C-BE32-E72D297353CC}">
                <c16:uniqueId val="{00000004-2FE2-6C42-9563-C2C93A684216}"/>
              </c:ext>
            </c:extLst>
          </c:dPt>
          <c:dPt>
            <c:idx val="4"/>
            <c:bubble3D val="0"/>
            <c:spPr>
              <a:solidFill>
                <a:srgbClr val="FF7C80"/>
              </a:solidFill>
              <a:ln>
                <a:noFill/>
              </a:ln>
            </c:spPr>
            <c:extLst>
              <c:ext xmlns:c16="http://schemas.microsoft.com/office/drawing/2014/chart" uri="{C3380CC4-5D6E-409C-BE32-E72D297353CC}">
                <c16:uniqueId val="{00000005-2FE2-6C42-9563-C2C93A684216}"/>
              </c:ext>
            </c:extLst>
          </c:dPt>
          <c:dPt>
            <c:idx val="5"/>
            <c:bubble3D val="0"/>
            <c:spPr>
              <a:solidFill>
                <a:srgbClr val="C00000"/>
              </a:solidFill>
              <a:ln>
                <a:noFill/>
              </a:ln>
            </c:spPr>
            <c:extLst>
              <c:ext xmlns:c16="http://schemas.microsoft.com/office/drawing/2014/chart" uri="{C3380CC4-5D6E-409C-BE32-E72D297353CC}">
                <c16:uniqueId val="{00000006-2FE2-6C42-9563-C2C93A684216}"/>
              </c:ext>
            </c:extLst>
          </c:dPt>
          <c:dPt>
            <c:idx val="6"/>
            <c:bubble3D val="0"/>
            <c:spPr>
              <a:noFill/>
              <a:ln>
                <a:noFill/>
              </a:ln>
            </c:spPr>
            <c:extLst>
              <c:ext xmlns:c16="http://schemas.microsoft.com/office/drawing/2014/chart" uri="{C3380CC4-5D6E-409C-BE32-E72D297353CC}">
                <c16:uniqueId val="{00000007-2FE2-6C42-9563-C2C93A684216}"/>
              </c:ext>
            </c:extLst>
          </c:dPt>
          <c:dPt>
            <c:idx val="7"/>
            <c:bubble3D val="0"/>
            <c:spPr>
              <a:noFill/>
              <a:ln>
                <a:noFill/>
              </a:ln>
            </c:spPr>
            <c:extLst>
              <c:ext xmlns:c16="http://schemas.microsoft.com/office/drawing/2014/chart" uri="{C3380CC4-5D6E-409C-BE32-E72D297353CC}">
                <c16:uniqueId val="{00000008-2FE2-6C42-9563-C2C93A684216}"/>
              </c:ext>
            </c:extLst>
          </c:dPt>
          <c:dPt>
            <c:idx val="8"/>
            <c:bubble3D val="0"/>
            <c:spPr>
              <a:noFill/>
              <a:ln>
                <a:noFill/>
              </a:ln>
            </c:spPr>
            <c:extLst>
              <c:ext xmlns:c16="http://schemas.microsoft.com/office/drawing/2014/chart" uri="{C3380CC4-5D6E-409C-BE32-E72D297353CC}">
                <c16:uniqueId val="{00000009-2FE2-6C42-9563-C2C93A684216}"/>
              </c:ext>
            </c:extLst>
          </c:dPt>
          <c:dPt>
            <c:idx val="9"/>
            <c:bubble3D val="0"/>
            <c:spPr>
              <a:noFill/>
              <a:ln>
                <a:noFill/>
              </a:ln>
            </c:spPr>
            <c:extLst>
              <c:ext xmlns:c16="http://schemas.microsoft.com/office/drawing/2014/chart" uri="{C3380CC4-5D6E-409C-BE32-E72D297353CC}">
                <c16:uniqueId val="{0000000A-2FE2-6C42-9563-C2C93A684216}"/>
              </c:ext>
            </c:extLst>
          </c:dPt>
          <c:dPt>
            <c:idx val="10"/>
            <c:bubble3D val="0"/>
            <c:spPr>
              <a:noFill/>
              <a:ln>
                <a:noFill/>
              </a:ln>
            </c:spPr>
            <c:extLst>
              <c:ext xmlns:c16="http://schemas.microsoft.com/office/drawing/2014/chart" uri="{C3380CC4-5D6E-409C-BE32-E72D297353CC}">
                <c16:uniqueId val="{0000000B-2FE2-6C42-9563-C2C93A684216}"/>
              </c:ext>
            </c:extLst>
          </c:dPt>
          <c:dPt>
            <c:idx val="11"/>
            <c:bubble3D val="0"/>
            <c:spPr>
              <a:noFill/>
              <a:ln>
                <a:noFill/>
              </a:ln>
            </c:spPr>
            <c:extLst>
              <c:ext xmlns:c16="http://schemas.microsoft.com/office/drawing/2014/chart" uri="{C3380CC4-5D6E-409C-BE32-E72D297353CC}">
                <c16:uniqueId val="{0000000C-2FE2-6C42-9563-C2C93A684216}"/>
              </c:ext>
            </c:extLst>
          </c:dPt>
          <c:cat>
            <c:strLit>
              <c:ptCount val="12"/>
            </c:strLit>
          </c:cat>
          <c:val>
            <c:numLit>
              <c:formatCode>General</c:formatCode>
              <c:ptCount val="12"/>
              <c:pt idx="0">
                <c:v>3</c:v>
              </c:pt>
              <c:pt idx="1">
                <c:v>3</c:v>
              </c:pt>
              <c:pt idx="2">
                <c:v>3</c:v>
              </c:pt>
              <c:pt idx="3">
                <c:v>3</c:v>
              </c:pt>
              <c:pt idx="4">
                <c:v>3</c:v>
              </c:pt>
              <c:pt idx="5">
                <c:v>3</c:v>
              </c:pt>
              <c:pt idx="6">
                <c:v>3</c:v>
              </c:pt>
              <c:pt idx="7">
                <c:v>3</c:v>
              </c:pt>
              <c:pt idx="8">
                <c:v>3</c:v>
              </c:pt>
              <c:pt idx="9">
                <c:v>3</c:v>
              </c:pt>
              <c:pt idx="10">
                <c:v>3</c:v>
              </c:pt>
              <c:pt idx="11">
                <c:v>3</c:v>
              </c:pt>
            </c:numLit>
          </c:val>
          <c:extLst>
            <c:ext xmlns:c16="http://schemas.microsoft.com/office/drawing/2014/chart" uri="{C3380CC4-5D6E-409C-BE32-E72D297353CC}">
              <c16:uniqueId val="{00000000-2FE2-6C42-9563-C2C93A684216}"/>
            </c:ext>
          </c:extLst>
        </c:ser>
        <c:dLbls>
          <c:showLegendKey val="0"/>
          <c:showVal val="0"/>
          <c:showCatName val="0"/>
          <c:showSerName val="0"/>
          <c:showPercent val="0"/>
          <c:showBubbleSize val="0"/>
          <c:showLeaderLines val="1"/>
        </c:dLbls>
        <c:firstSliceAng val="270"/>
        <c:holeSize val="50"/>
      </c:doughnut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s-ES" sz="1197" b="0" i="0" u="none" strike="noStrike" kern="1200" baseline="0">
          <a:solidFill>
            <a:srgbClr val="AAAAAA"/>
          </a:solidFill>
          <a:latin typeface="Calibri"/>
        </a:defRPr>
      </a:pPr>
      <a:endParaRPr lang="es-EC"/>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1731616736436323"/>
          <c:h val="1"/>
        </c:manualLayout>
      </c:layout>
      <c:doughnutChart>
        <c:varyColors val="1"/>
        <c:ser>
          <c:idx val="0"/>
          <c:order val="0"/>
          <c:tx>
            <c:v>Sales</c:v>
          </c:tx>
          <c:dPt>
            <c:idx val="0"/>
            <c:bubble3D val="0"/>
            <c:spPr>
              <a:solidFill>
                <a:srgbClr val="D9D9D9"/>
              </a:solidFill>
              <a:ln>
                <a:noFill/>
              </a:ln>
            </c:spPr>
            <c:extLst>
              <c:ext xmlns:c16="http://schemas.microsoft.com/office/drawing/2014/chart" uri="{C3380CC4-5D6E-409C-BE32-E72D297353CC}">
                <c16:uniqueId val="{00000001-2B95-BA4C-90B7-57C0A7D03FAD}"/>
              </c:ext>
            </c:extLst>
          </c:dPt>
          <c:dPt>
            <c:idx val="1"/>
            <c:bubble3D val="0"/>
            <c:spPr>
              <a:solidFill>
                <a:srgbClr val="00B050"/>
              </a:solidFill>
              <a:ln>
                <a:noFill/>
              </a:ln>
            </c:spPr>
            <c:extLst>
              <c:ext xmlns:c16="http://schemas.microsoft.com/office/drawing/2014/chart" uri="{C3380CC4-5D6E-409C-BE32-E72D297353CC}">
                <c16:uniqueId val="{00000002-2B95-BA4C-90B7-57C0A7D03FAD}"/>
              </c:ext>
            </c:extLst>
          </c:dPt>
          <c:cat>
            <c:strLit>
              <c:ptCount val="2"/>
              <c:pt idx="0">
                <c:v>Task 1</c:v>
              </c:pt>
              <c:pt idx="1">
                <c:v>Task 2</c:v>
              </c:pt>
            </c:strLit>
          </c:cat>
          <c:val>
            <c:numLit>
              <c:formatCode>General</c:formatCode>
              <c:ptCount val="2"/>
              <c:pt idx="0">
                <c:v>0</c:v>
              </c:pt>
              <c:pt idx="1">
                <c:v>100</c:v>
              </c:pt>
            </c:numLit>
          </c:val>
          <c:extLst>
            <c:ext xmlns:c16="http://schemas.microsoft.com/office/drawing/2014/chart" uri="{C3380CC4-5D6E-409C-BE32-E72D297353CC}">
              <c16:uniqueId val="{00000000-2B95-BA4C-90B7-57C0A7D03FAD}"/>
            </c:ext>
          </c:extLst>
        </c:ser>
        <c:dLbls>
          <c:showLegendKey val="0"/>
          <c:showVal val="0"/>
          <c:showCatName val="0"/>
          <c:showSerName val="0"/>
          <c:showPercent val="0"/>
          <c:showBubbleSize val="0"/>
          <c:showLeaderLines val="1"/>
        </c:dLbls>
        <c:firstSliceAng val="360"/>
        <c:holeSize val="55"/>
      </c:doughnut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s-ES" sz="2200" b="0" i="0" u="none" strike="noStrike" kern="1200" baseline="0">
          <a:solidFill>
            <a:srgbClr val="000000"/>
          </a:solidFill>
          <a:latin typeface="Open Sans Light" pitchFamily="34"/>
          <a:ea typeface="Open Sans Light" pitchFamily="34"/>
          <a:cs typeface="Open Sans Light" pitchFamily="34"/>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1731616736436323"/>
          <c:h val="1"/>
        </c:manualLayout>
      </c:layout>
      <c:doughnutChart>
        <c:varyColors val="1"/>
        <c:ser>
          <c:idx val="0"/>
          <c:order val="0"/>
          <c:tx>
            <c:v>Sales</c:v>
          </c:tx>
          <c:dPt>
            <c:idx val="0"/>
            <c:bubble3D val="0"/>
            <c:spPr>
              <a:solidFill>
                <a:srgbClr val="00B050"/>
              </a:solidFill>
              <a:ln>
                <a:noFill/>
              </a:ln>
            </c:spPr>
            <c:extLst>
              <c:ext xmlns:c16="http://schemas.microsoft.com/office/drawing/2014/chart" uri="{C3380CC4-5D6E-409C-BE32-E72D297353CC}">
                <c16:uniqueId val="{00000001-EE87-EE48-AC22-D94659FBB409}"/>
              </c:ext>
            </c:extLst>
          </c:dPt>
          <c:dPt>
            <c:idx val="1"/>
            <c:bubble3D val="0"/>
            <c:spPr>
              <a:solidFill>
                <a:srgbClr val="629DD1"/>
              </a:solidFill>
              <a:ln>
                <a:noFill/>
              </a:ln>
            </c:spPr>
            <c:extLst>
              <c:ext xmlns:c16="http://schemas.microsoft.com/office/drawing/2014/chart" uri="{C3380CC4-5D6E-409C-BE32-E72D297353CC}">
                <c16:uniqueId val="{00000002-EE87-EE48-AC22-D94659FBB409}"/>
              </c:ext>
            </c:extLst>
          </c:dPt>
          <c:cat>
            <c:strLit>
              <c:ptCount val="2"/>
              <c:pt idx="0">
                <c:v>Task 1</c:v>
              </c:pt>
              <c:pt idx="1">
                <c:v>Task 2</c:v>
              </c:pt>
            </c:strLit>
          </c:cat>
          <c:val>
            <c:numLit>
              <c:formatCode>General</c:formatCode>
              <c:ptCount val="2"/>
              <c:pt idx="0">
                <c:v>1</c:v>
              </c:pt>
              <c:pt idx="1">
                <c:v>0</c:v>
              </c:pt>
            </c:numLit>
          </c:val>
          <c:extLst>
            <c:ext xmlns:c16="http://schemas.microsoft.com/office/drawing/2014/chart" uri="{C3380CC4-5D6E-409C-BE32-E72D297353CC}">
              <c16:uniqueId val="{00000000-EE87-EE48-AC22-D94659FBB409}"/>
            </c:ext>
          </c:extLst>
        </c:ser>
        <c:dLbls>
          <c:showLegendKey val="0"/>
          <c:showVal val="0"/>
          <c:showCatName val="0"/>
          <c:showSerName val="0"/>
          <c:showPercent val="0"/>
          <c:showBubbleSize val="0"/>
          <c:showLeaderLines val="1"/>
        </c:dLbls>
        <c:firstSliceAng val="360"/>
        <c:holeSize val="55"/>
      </c:doughnut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s-ES" sz="2200" b="0" i="0" u="none" strike="noStrike" kern="1200" baseline="0">
          <a:solidFill>
            <a:srgbClr val="000000"/>
          </a:solidFill>
          <a:latin typeface="Open Sans Light" pitchFamily="34"/>
          <a:ea typeface="Open Sans Light" pitchFamily="34"/>
          <a:cs typeface="Open Sans Light" pitchFamily="34"/>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61731616736436323"/>
          <c:h val="1"/>
        </c:manualLayout>
      </c:layout>
      <c:doughnutChart>
        <c:varyColors val="1"/>
        <c:ser>
          <c:idx val="0"/>
          <c:order val="0"/>
          <c:tx>
            <c:v>Sales</c:v>
          </c:tx>
          <c:dPt>
            <c:idx val="0"/>
            <c:bubble3D val="0"/>
            <c:spPr>
              <a:solidFill>
                <a:srgbClr val="D9D9D9"/>
              </a:solidFill>
              <a:ln>
                <a:noFill/>
              </a:ln>
            </c:spPr>
            <c:extLst>
              <c:ext xmlns:c16="http://schemas.microsoft.com/office/drawing/2014/chart" uri="{C3380CC4-5D6E-409C-BE32-E72D297353CC}">
                <c16:uniqueId val="{00000001-FB86-BF47-B4C4-7B914D0CEBD9}"/>
              </c:ext>
            </c:extLst>
          </c:dPt>
          <c:dPt>
            <c:idx val="1"/>
            <c:bubble3D val="0"/>
            <c:spPr>
              <a:solidFill>
                <a:srgbClr val="00B050"/>
              </a:solidFill>
              <a:ln>
                <a:noFill/>
              </a:ln>
            </c:spPr>
            <c:extLst>
              <c:ext xmlns:c16="http://schemas.microsoft.com/office/drawing/2014/chart" uri="{C3380CC4-5D6E-409C-BE32-E72D297353CC}">
                <c16:uniqueId val="{00000002-FB86-BF47-B4C4-7B914D0CEBD9}"/>
              </c:ext>
            </c:extLst>
          </c:dPt>
          <c:cat>
            <c:strLit>
              <c:ptCount val="2"/>
              <c:pt idx="0">
                <c:v>Task 1</c:v>
              </c:pt>
              <c:pt idx="1">
                <c:v>Task 2</c:v>
              </c:pt>
            </c:strLit>
          </c:cat>
          <c:val>
            <c:numLit>
              <c:formatCode>General</c:formatCode>
              <c:ptCount val="2"/>
              <c:pt idx="0">
                <c:v>0</c:v>
              </c:pt>
              <c:pt idx="1">
                <c:v>1</c:v>
              </c:pt>
            </c:numLit>
          </c:val>
          <c:extLst>
            <c:ext xmlns:c16="http://schemas.microsoft.com/office/drawing/2014/chart" uri="{C3380CC4-5D6E-409C-BE32-E72D297353CC}">
              <c16:uniqueId val="{00000000-FB86-BF47-B4C4-7B914D0CEBD9}"/>
            </c:ext>
          </c:extLst>
        </c:ser>
        <c:dLbls>
          <c:showLegendKey val="0"/>
          <c:showVal val="0"/>
          <c:showCatName val="0"/>
          <c:showSerName val="0"/>
          <c:showPercent val="0"/>
          <c:showBubbleSize val="0"/>
          <c:showLeaderLines val="1"/>
        </c:dLbls>
        <c:firstSliceAng val="360"/>
        <c:holeSize val="55"/>
      </c:doughnut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s-ES" sz="2200" b="0" i="0" u="none" strike="noStrike" kern="1200" baseline="0">
          <a:solidFill>
            <a:srgbClr val="000000"/>
          </a:solidFill>
          <a:latin typeface="Open Sans Light" pitchFamily="34"/>
          <a:ea typeface="Open Sans Light" pitchFamily="34"/>
          <a:cs typeface="Open Sans Light" pitchFamily="34"/>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45241046081582492"/>
          <c:h val="0.85946143936140651"/>
        </c:manualLayout>
      </c:layout>
      <c:doughnutChart>
        <c:varyColors val="1"/>
        <c:ser>
          <c:idx val="0"/>
          <c:order val="0"/>
          <c:tx>
            <c:v>Sales</c:v>
          </c:tx>
          <c:dPt>
            <c:idx val="0"/>
            <c:bubble3D val="0"/>
            <c:spPr>
              <a:solidFill>
                <a:srgbClr val="00B050"/>
              </a:solidFill>
              <a:ln>
                <a:noFill/>
              </a:ln>
            </c:spPr>
            <c:extLst>
              <c:ext xmlns:c16="http://schemas.microsoft.com/office/drawing/2014/chart" uri="{C3380CC4-5D6E-409C-BE32-E72D297353CC}">
                <c16:uniqueId val="{00000001-3381-8348-96F3-AEA185469DCE}"/>
              </c:ext>
            </c:extLst>
          </c:dPt>
          <c:dPt>
            <c:idx val="1"/>
            <c:bubble3D val="0"/>
            <c:spPr>
              <a:solidFill>
                <a:srgbClr val="92D050"/>
              </a:solidFill>
              <a:ln>
                <a:noFill/>
              </a:ln>
            </c:spPr>
            <c:extLst>
              <c:ext xmlns:c16="http://schemas.microsoft.com/office/drawing/2014/chart" uri="{C3380CC4-5D6E-409C-BE32-E72D297353CC}">
                <c16:uniqueId val="{00000002-3381-8348-96F3-AEA185469DCE}"/>
              </c:ext>
            </c:extLst>
          </c:dPt>
          <c:dPt>
            <c:idx val="2"/>
            <c:bubble3D val="0"/>
            <c:spPr>
              <a:solidFill>
                <a:srgbClr val="FFC000"/>
              </a:solidFill>
              <a:ln>
                <a:noFill/>
              </a:ln>
            </c:spPr>
            <c:extLst>
              <c:ext xmlns:c16="http://schemas.microsoft.com/office/drawing/2014/chart" uri="{C3380CC4-5D6E-409C-BE32-E72D297353CC}">
                <c16:uniqueId val="{00000003-3381-8348-96F3-AEA185469DCE}"/>
              </c:ext>
            </c:extLst>
          </c:dPt>
          <c:dPt>
            <c:idx val="3"/>
            <c:bubble3D val="0"/>
            <c:spPr>
              <a:solidFill>
                <a:srgbClr val="FFCC66"/>
              </a:solidFill>
              <a:ln>
                <a:noFill/>
              </a:ln>
            </c:spPr>
            <c:extLst>
              <c:ext xmlns:c16="http://schemas.microsoft.com/office/drawing/2014/chart" uri="{C3380CC4-5D6E-409C-BE32-E72D297353CC}">
                <c16:uniqueId val="{00000004-3381-8348-96F3-AEA185469DCE}"/>
              </c:ext>
            </c:extLst>
          </c:dPt>
          <c:dPt>
            <c:idx val="4"/>
            <c:bubble3D val="0"/>
            <c:spPr>
              <a:solidFill>
                <a:srgbClr val="FF7C80"/>
              </a:solidFill>
              <a:ln>
                <a:noFill/>
              </a:ln>
            </c:spPr>
            <c:extLst>
              <c:ext xmlns:c16="http://schemas.microsoft.com/office/drawing/2014/chart" uri="{C3380CC4-5D6E-409C-BE32-E72D297353CC}">
                <c16:uniqueId val="{00000005-3381-8348-96F3-AEA185469DCE}"/>
              </c:ext>
            </c:extLst>
          </c:dPt>
          <c:dPt>
            <c:idx val="5"/>
            <c:bubble3D val="0"/>
            <c:spPr>
              <a:solidFill>
                <a:srgbClr val="C00000"/>
              </a:solidFill>
              <a:ln>
                <a:noFill/>
              </a:ln>
            </c:spPr>
            <c:extLst>
              <c:ext xmlns:c16="http://schemas.microsoft.com/office/drawing/2014/chart" uri="{C3380CC4-5D6E-409C-BE32-E72D297353CC}">
                <c16:uniqueId val="{00000006-3381-8348-96F3-AEA185469DCE}"/>
              </c:ext>
            </c:extLst>
          </c:dPt>
          <c:dPt>
            <c:idx val="6"/>
            <c:bubble3D val="0"/>
            <c:spPr>
              <a:noFill/>
              <a:ln>
                <a:noFill/>
              </a:ln>
            </c:spPr>
            <c:extLst>
              <c:ext xmlns:c16="http://schemas.microsoft.com/office/drawing/2014/chart" uri="{C3380CC4-5D6E-409C-BE32-E72D297353CC}">
                <c16:uniqueId val="{00000007-3381-8348-96F3-AEA185469DCE}"/>
              </c:ext>
            </c:extLst>
          </c:dPt>
          <c:dPt>
            <c:idx val="7"/>
            <c:bubble3D val="0"/>
            <c:spPr>
              <a:noFill/>
              <a:ln>
                <a:noFill/>
              </a:ln>
            </c:spPr>
            <c:extLst>
              <c:ext xmlns:c16="http://schemas.microsoft.com/office/drawing/2014/chart" uri="{C3380CC4-5D6E-409C-BE32-E72D297353CC}">
                <c16:uniqueId val="{00000008-3381-8348-96F3-AEA185469DCE}"/>
              </c:ext>
            </c:extLst>
          </c:dPt>
          <c:dPt>
            <c:idx val="8"/>
            <c:bubble3D val="0"/>
            <c:spPr>
              <a:noFill/>
              <a:ln>
                <a:noFill/>
              </a:ln>
            </c:spPr>
            <c:extLst>
              <c:ext xmlns:c16="http://schemas.microsoft.com/office/drawing/2014/chart" uri="{C3380CC4-5D6E-409C-BE32-E72D297353CC}">
                <c16:uniqueId val="{00000009-3381-8348-96F3-AEA185469DCE}"/>
              </c:ext>
            </c:extLst>
          </c:dPt>
          <c:dPt>
            <c:idx val="9"/>
            <c:bubble3D val="0"/>
            <c:spPr>
              <a:noFill/>
              <a:ln>
                <a:noFill/>
              </a:ln>
            </c:spPr>
            <c:extLst>
              <c:ext xmlns:c16="http://schemas.microsoft.com/office/drawing/2014/chart" uri="{C3380CC4-5D6E-409C-BE32-E72D297353CC}">
                <c16:uniqueId val="{0000000A-3381-8348-96F3-AEA185469DCE}"/>
              </c:ext>
            </c:extLst>
          </c:dPt>
          <c:dPt>
            <c:idx val="10"/>
            <c:bubble3D val="0"/>
            <c:spPr>
              <a:noFill/>
              <a:ln>
                <a:noFill/>
              </a:ln>
            </c:spPr>
            <c:extLst>
              <c:ext xmlns:c16="http://schemas.microsoft.com/office/drawing/2014/chart" uri="{C3380CC4-5D6E-409C-BE32-E72D297353CC}">
                <c16:uniqueId val="{0000000B-3381-8348-96F3-AEA185469DCE}"/>
              </c:ext>
            </c:extLst>
          </c:dPt>
          <c:dPt>
            <c:idx val="11"/>
            <c:bubble3D val="0"/>
            <c:spPr>
              <a:noFill/>
              <a:ln>
                <a:noFill/>
              </a:ln>
            </c:spPr>
            <c:extLst>
              <c:ext xmlns:c16="http://schemas.microsoft.com/office/drawing/2014/chart" uri="{C3380CC4-5D6E-409C-BE32-E72D297353CC}">
                <c16:uniqueId val="{0000000C-3381-8348-96F3-AEA185469DCE}"/>
              </c:ext>
            </c:extLst>
          </c:dPt>
          <c:cat>
            <c:strLit>
              <c:ptCount val="12"/>
            </c:strLit>
          </c:cat>
          <c:val>
            <c:numLit>
              <c:formatCode>General</c:formatCode>
              <c:ptCount val="12"/>
              <c:pt idx="0">
                <c:v>3</c:v>
              </c:pt>
              <c:pt idx="1">
                <c:v>3</c:v>
              </c:pt>
              <c:pt idx="2">
                <c:v>3</c:v>
              </c:pt>
              <c:pt idx="3">
                <c:v>3</c:v>
              </c:pt>
              <c:pt idx="4">
                <c:v>3</c:v>
              </c:pt>
              <c:pt idx="5">
                <c:v>3</c:v>
              </c:pt>
              <c:pt idx="6">
                <c:v>3</c:v>
              </c:pt>
              <c:pt idx="7">
                <c:v>3</c:v>
              </c:pt>
              <c:pt idx="8">
                <c:v>3</c:v>
              </c:pt>
              <c:pt idx="9">
                <c:v>3</c:v>
              </c:pt>
              <c:pt idx="10">
                <c:v>3</c:v>
              </c:pt>
              <c:pt idx="11">
                <c:v>3</c:v>
              </c:pt>
            </c:numLit>
          </c:val>
          <c:extLst>
            <c:ext xmlns:c16="http://schemas.microsoft.com/office/drawing/2014/chart" uri="{C3380CC4-5D6E-409C-BE32-E72D297353CC}">
              <c16:uniqueId val="{00000000-3381-8348-96F3-AEA185469DCE}"/>
            </c:ext>
          </c:extLst>
        </c:ser>
        <c:dLbls>
          <c:showLegendKey val="0"/>
          <c:showVal val="0"/>
          <c:showCatName val="0"/>
          <c:showSerName val="0"/>
          <c:showPercent val="0"/>
          <c:showBubbleSize val="0"/>
          <c:showLeaderLines val="1"/>
        </c:dLbls>
        <c:firstSliceAng val="270"/>
        <c:holeSize val="50"/>
      </c:doughnut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s-ES" sz="1197" b="0" i="0" u="none" strike="noStrike" kern="1200" baseline="0">
          <a:solidFill>
            <a:srgbClr val="AAAAAA"/>
          </a:solidFill>
          <a:latin typeface="Calibri"/>
        </a:defRPr>
      </a:pPr>
      <a:endParaRPr lang="es-EC"/>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0.21364</cdr:x>
      <cdr:y>0.10198</cdr:y>
    </cdr:from>
    <cdr:to>
      <cdr:x>0.26301</cdr:x>
      <cdr:y>0.23718</cdr:y>
    </cdr:to>
    <cdr:sp macro="" textlink="">
      <cdr:nvSpPr>
        <cdr:cNvPr id="2" name="Triangle 1">
          <a:extLst xmlns:a="http://schemas.openxmlformats.org/drawingml/2006/main">
            <a:ext uri="{FF2B5EF4-FFF2-40B4-BE49-F238E27FC236}">
              <a16:creationId xmlns:a16="http://schemas.microsoft.com/office/drawing/2014/main" id="{33103DA9-45CE-B0C4-3B8A-DFCDFEECFE4F}"/>
            </a:ext>
          </a:extLst>
        </cdr:cNvPr>
        <cdr:cNvSpPr/>
      </cdr:nvSpPr>
      <cdr:spPr>
        <a:xfrm xmlns:a="http://schemas.openxmlformats.org/drawingml/2006/main" rot="14656868">
          <a:off x="904189" y="352333"/>
          <a:ext cx="370889" cy="225728"/>
        </a:xfrm>
        <a:custGeom xmlns:a="http://schemas.openxmlformats.org/drawingml/2006/main">
          <a:avLst/>
          <a:gdLst>
            <a:gd name="f0" fmla="val 10800000"/>
            <a:gd name="f1" fmla="val 5400000"/>
            <a:gd name="f2" fmla="val 180"/>
            <a:gd name="f3" fmla="val w"/>
            <a:gd name="f4" fmla="val h"/>
            <a:gd name="f5" fmla="val 0"/>
            <a:gd name="f6" fmla="val 436998"/>
            <a:gd name="f7" fmla="val 410237"/>
            <a:gd name="f8" fmla="val 366499"/>
            <a:gd name="f9" fmla="val 310615"/>
            <a:gd name="f10" fmla="val 136746"/>
            <a:gd name="f11" fmla="val 160815"/>
            <a:gd name="f12" fmla="val 280524"/>
            <a:gd name="f13" fmla="val 57848"/>
            <a:gd name="f14" fmla="+- 0 0 -90"/>
            <a:gd name="f15" fmla="*/ f3 1 436998"/>
            <a:gd name="f16" fmla="*/ f4 1 410237"/>
            <a:gd name="f17" fmla="val f5"/>
            <a:gd name="f18" fmla="val f6"/>
            <a:gd name="f19" fmla="val f7"/>
            <a:gd name="f20" fmla="*/ f14 f0 1"/>
            <a:gd name="f21" fmla="+- f19 0 f17"/>
            <a:gd name="f22" fmla="+- f18 0 f17"/>
            <a:gd name="f23" fmla="*/ f20 1 f2"/>
            <a:gd name="f24" fmla="*/ f22 1 436998"/>
            <a:gd name="f25" fmla="*/ f21 1 410237"/>
            <a:gd name="f26" fmla="*/ 0 f22 1"/>
            <a:gd name="f27" fmla="*/ 436998 f22 1"/>
            <a:gd name="f28" fmla="*/ 366499 f21 1"/>
            <a:gd name="f29" fmla="*/ 0 f21 1"/>
            <a:gd name="f30" fmla="*/ 57848 f22 1"/>
            <a:gd name="f31" fmla="*/ 410237 f21 1"/>
            <a:gd name="f32" fmla="+- f23 0 f1"/>
            <a:gd name="f33" fmla="*/ f26 1 436998"/>
            <a:gd name="f34" fmla="*/ f27 1 436998"/>
            <a:gd name="f35" fmla="*/ f28 1 410237"/>
            <a:gd name="f36" fmla="*/ f29 1 410237"/>
            <a:gd name="f37" fmla="*/ f30 1 436998"/>
            <a:gd name="f38" fmla="*/ f31 1 410237"/>
            <a:gd name="f39" fmla="*/ f17 1 f24"/>
            <a:gd name="f40" fmla="*/ f18 1 f24"/>
            <a:gd name="f41" fmla="*/ f17 1 f25"/>
            <a:gd name="f42" fmla="*/ f19 1 f25"/>
            <a:gd name="f43" fmla="*/ f33 1 f24"/>
            <a:gd name="f44" fmla="*/ f35 1 f25"/>
            <a:gd name="f45" fmla="*/ f34 1 f24"/>
            <a:gd name="f46" fmla="*/ f36 1 f25"/>
            <a:gd name="f47" fmla="*/ f37 1 f24"/>
            <a:gd name="f48" fmla="*/ f38 1 f25"/>
            <a:gd name="f49" fmla="*/ f39 f15 1"/>
            <a:gd name="f50" fmla="*/ f40 f15 1"/>
            <a:gd name="f51" fmla="*/ f42 f16 1"/>
            <a:gd name="f52" fmla="*/ f41 f16 1"/>
            <a:gd name="f53" fmla="*/ f43 f15 1"/>
            <a:gd name="f54" fmla="*/ f44 f16 1"/>
            <a:gd name="f55" fmla="*/ f45 f15 1"/>
            <a:gd name="f56" fmla="*/ f46 f16 1"/>
            <a:gd name="f57" fmla="*/ f47 f15 1"/>
            <a:gd name="f58" fmla="*/ f48 f16 1"/>
          </a:gdLst>
          <a:ahLst/>
          <a:cxnLst>
            <a:cxn ang="3cd4">
              <a:pos x="hc" y="t"/>
            </a:cxn>
            <a:cxn ang="0">
              <a:pos x="r" y="vc"/>
            </a:cxn>
            <a:cxn ang="cd4">
              <a:pos x="hc" y="b"/>
            </a:cxn>
            <a:cxn ang="cd2">
              <a:pos x="l" y="vc"/>
            </a:cxn>
            <a:cxn ang="f32">
              <a:pos x="f53" y="f54"/>
            </a:cxn>
            <a:cxn ang="f32">
              <a:pos x="f55" y="f56"/>
            </a:cxn>
            <a:cxn ang="f32">
              <a:pos x="f57" y="f58"/>
            </a:cxn>
            <a:cxn ang="f32">
              <a:pos x="f53" y="f54"/>
            </a:cxn>
          </a:cxnLst>
          <a:rect l="f49" t="f52" r="f50" b="f51"/>
          <a:pathLst>
            <a:path w="436998" h="410237">
              <a:moveTo>
                <a:pt x="f5" y="f8"/>
              </a:moveTo>
              <a:lnTo>
                <a:pt x="f6" y="f5"/>
              </a:lnTo>
              <a:cubicBezTo>
                <a:pt x="f9" y="f10"/>
                <a:pt x="f11" y="f12"/>
                <a:pt x="f13" y="f7"/>
              </a:cubicBezTo>
              <a:lnTo>
                <a:pt x="f5" y="f8"/>
              </a:lnTo>
              <a:close/>
            </a:path>
          </a:pathLst>
        </a:custGeom>
        <a:solidFill xmlns:a="http://schemas.openxmlformats.org/drawingml/2006/main">
          <a:srgbClr val="100E10"/>
        </a:solidFill>
        <a:ln xmlns:a="http://schemas.openxmlformats.org/drawingml/2006/main" cap="flat">
          <a:noFill/>
          <a:prstDash val="solid"/>
        </a:ln>
      </cdr:spPr>
      <cdr:txBody>
        <a:bodyPr xmlns:a="http://schemas.openxmlformats.org/drawingml/2006/main" vert="horz" wrap="square" lIns="91440" tIns="45720" rIns="91440" bIns="45720" anchor="ctr" anchorCtr="0" compatLnSpc="0">
          <a:noAutofit/>
        </a:bodyPr>
        <a:lstStyle xmlns:a="http://schemas.openxmlformats.org/drawingml/2006/main"/>
        <a:p xmlns:a="http://schemas.openxmlformats.org/drawingml/2006/main">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0" cap="none" spc="0" baseline="0">
            <a:solidFill>
              <a:srgbClr val="FFFFFF"/>
            </a:solidFill>
            <a:uFillTx/>
            <a:latin typeface="Century Gothic"/>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0.05179</cdr:x>
      <cdr:y>0.06264</cdr:y>
    </cdr:from>
    <cdr:to>
      <cdr:x>0.09926</cdr:x>
      <cdr:y>0.08155</cdr:y>
    </cdr:to>
    <cdr:sp macro="" textlink="">
      <cdr:nvSpPr>
        <cdr:cNvPr id="2" name="Triangle 1">
          <a:extLst xmlns:a="http://schemas.openxmlformats.org/drawingml/2006/main">
            <a:ext uri="{FF2B5EF4-FFF2-40B4-BE49-F238E27FC236}">
              <a16:creationId xmlns:a16="http://schemas.microsoft.com/office/drawing/2014/main" id="{B04DBA82-76A2-09F3-ED03-832C140A03FA}"/>
            </a:ext>
          </a:extLst>
        </cdr:cNvPr>
        <cdr:cNvSpPr/>
      </cdr:nvSpPr>
      <cdr:spPr>
        <a:xfrm xmlns:a="http://schemas.openxmlformats.org/drawingml/2006/main" rot="17099989" flipH="1">
          <a:off x="319350" y="89251"/>
          <a:ext cx="51864" cy="217032"/>
        </a:xfrm>
        <a:custGeom xmlns:a="http://schemas.openxmlformats.org/drawingml/2006/main">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xmlns:a="http://schemas.openxmlformats.org/drawingml/2006/main">
          <a:srgbClr val="100E10"/>
        </a:solidFill>
        <a:ln xmlns:a="http://schemas.openxmlformats.org/drawingml/2006/main" cap="flat">
          <a:noFill/>
          <a:prstDash val="solid"/>
        </a:ln>
      </cdr:spPr>
      <cdr:txBody>
        <a:bodyPr xmlns:a="http://schemas.openxmlformats.org/drawingml/2006/main" vert="horz" wrap="square" lIns="91440" tIns="45720" rIns="91440" bIns="45720" anchor="ctr" anchorCtr="0" compatLnSpc="0">
          <a:noAutofit/>
        </a:bodyPr>
        <a:lstStyle xmlns:a="http://schemas.openxmlformats.org/drawingml/2006/main"/>
        <a:p xmlns:a="http://schemas.openxmlformats.org/drawingml/2006/main">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0" cap="none" spc="0" baseline="0">
            <a:solidFill>
              <a:srgbClr val="FFFFFF"/>
            </a:solidFill>
            <a:uFillTx/>
            <a:latin typeface="Century Gothic"/>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0.16518</cdr:x>
      <cdr:y>0.17759</cdr:y>
    </cdr:from>
    <cdr:to>
      <cdr:x>0.28329</cdr:x>
      <cdr:y>0.19054</cdr:y>
    </cdr:to>
    <cdr:sp macro="" textlink="">
      <cdr:nvSpPr>
        <cdr:cNvPr id="2" name="Triangle 1">
          <a:extLst xmlns:a="http://schemas.openxmlformats.org/drawingml/2006/main">
            <a:ext uri="{FF2B5EF4-FFF2-40B4-BE49-F238E27FC236}">
              <a16:creationId xmlns:a16="http://schemas.microsoft.com/office/drawing/2014/main" id="{BBF3D0F3-B7DD-56D3-44D0-7AB28BDBAE6E}"/>
            </a:ext>
          </a:extLst>
        </cdr:cNvPr>
        <cdr:cNvSpPr/>
      </cdr:nvSpPr>
      <cdr:spPr>
        <a:xfrm xmlns:a="http://schemas.openxmlformats.org/drawingml/2006/main" rot="17100006">
          <a:off x="1007444" y="234931"/>
          <a:ext cx="35542" cy="539989"/>
        </a:xfrm>
        <a:custGeom xmlns:a="http://schemas.openxmlformats.org/drawingml/2006/main">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xmlns:a="http://schemas.openxmlformats.org/drawingml/2006/main">
          <a:srgbClr val="100E10"/>
        </a:solidFill>
        <a:ln xmlns:a="http://schemas.openxmlformats.org/drawingml/2006/main" cap="flat">
          <a:noFill/>
          <a:prstDash val="solid"/>
        </a:ln>
      </cdr:spPr>
      <cdr:txBody>
        <a:bodyPr xmlns:a="http://schemas.openxmlformats.org/drawingml/2006/main" vert="horz" wrap="square" lIns="91440" tIns="45720" rIns="91440" bIns="45720" anchor="ctr" anchorCtr="0" compatLnSpc="0">
          <a:noAutofit/>
        </a:bodyPr>
        <a:lstStyle xmlns:a="http://schemas.openxmlformats.org/drawingml/2006/main"/>
        <a:p xmlns:a="http://schemas.openxmlformats.org/drawingml/2006/main">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0" cap="none" spc="0" baseline="0">
            <a:solidFill>
              <a:srgbClr val="FFFFFF"/>
            </a:solidFill>
            <a:uFillTx/>
            <a:latin typeface="Century Gothic"/>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0.21364</cdr:x>
      <cdr:y>0.10198</cdr:y>
    </cdr:from>
    <cdr:to>
      <cdr:x>0.26301</cdr:x>
      <cdr:y>0.23718</cdr:y>
    </cdr:to>
    <cdr:sp macro="" textlink="">
      <cdr:nvSpPr>
        <cdr:cNvPr id="2" name="Triangle 1">
          <a:extLst xmlns:a="http://schemas.openxmlformats.org/drawingml/2006/main">
            <a:ext uri="{FF2B5EF4-FFF2-40B4-BE49-F238E27FC236}">
              <a16:creationId xmlns:a16="http://schemas.microsoft.com/office/drawing/2014/main" id="{EC7EC899-FBFE-83B1-E385-EDC0F839DDA1}"/>
            </a:ext>
          </a:extLst>
        </cdr:cNvPr>
        <cdr:cNvSpPr/>
      </cdr:nvSpPr>
      <cdr:spPr>
        <a:xfrm xmlns:a="http://schemas.openxmlformats.org/drawingml/2006/main" rot="14656868">
          <a:off x="904189" y="352333"/>
          <a:ext cx="370889" cy="225728"/>
        </a:xfrm>
        <a:custGeom xmlns:a="http://schemas.openxmlformats.org/drawingml/2006/main">
          <a:avLst/>
          <a:gdLst>
            <a:gd name="f0" fmla="val 10800000"/>
            <a:gd name="f1" fmla="val 5400000"/>
            <a:gd name="f2" fmla="val 180"/>
            <a:gd name="f3" fmla="val w"/>
            <a:gd name="f4" fmla="val h"/>
            <a:gd name="f5" fmla="val 0"/>
            <a:gd name="f6" fmla="val 436998"/>
            <a:gd name="f7" fmla="val 410237"/>
            <a:gd name="f8" fmla="val 366499"/>
            <a:gd name="f9" fmla="val 310615"/>
            <a:gd name="f10" fmla="val 136746"/>
            <a:gd name="f11" fmla="val 160815"/>
            <a:gd name="f12" fmla="val 280524"/>
            <a:gd name="f13" fmla="val 57848"/>
            <a:gd name="f14" fmla="+- 0 0 -90"/>
            <a:gd name="f15" fmla="*/ f3 1 436998"/>
            <a:gd name="f16" fmla="*/ f4 1 410237"/>
            <a:gd name="f17" fmla="val f5"/>
            <a:gd name="f18" fmla="val f6"/>
            <a:gd name="f19" fmla="val f7"/>
            <a:gd name="f20" fmla="*/ f14 f0 1"/>
            <a:gd name="f21" fmla="+- f19 0 f17"/>
            <a:gd name="f22" fmla="+- f18 0 f17"/>
            <a:gd name="f23" fmla="*/ f20 1 f2"/>
            <a:gd name="f24" fmla="*/ f22 1 436998"/>
            <a:gd name="f25" fmla="*/ f21 1 410237"/>
            <a:gd name="f26" fmla="*/ 0 f22 1"/>
            <a:gd name="f27" fmla="*/ 436998 f22 1"/>
            <a:gd name="f28" fmla="*/ 366499 f21 1"/>
            <a:gd name="f29" fmla="*/ 0 f21 1"/>
            <a:gd name="f30" fmla="*/ 57848 f22 1"/>
            <a:gd name="f31" fmla="*/ 410237 f21 1"/>
            <a:gd name="f32" fmla="+- f23 0 f1"/>
            <a:gd name="f33" fmla="*/ f26 1 436998"/>
            <a:gd name="f34" fmla="*/ f27 1 436998"/>
            <a:gd name="f35" fmla="*/ f28 1 410237"/>
            <a:gd name="f36" fmla="*/ f29 1 410237"/>
            <a:gd name="f37" fmla="*/ f30 1 436998"/>
            <a:gd name="f38" fmla="*/ f31 1 410237"/>
            <a:gd name="f39" fmla="*/ f17 1 f24"/>
            <a:gd name="f40" fmla="*/ f18 1 f24"/>
            <a:gd name="f41" fmla="*/ f17 1 f25"/>
            <a:gd name="f42" fmla="*/ f19 1 f25"/>
            <a:gd name="f43" fmla="*/ f33 1 f24"/>
            <a:gd name="f44" fmla="*/ f35 1 f25"/>
            <a:gd name="f45" fmla="*/ f34 1 f24"/>
            <a:gd name="f46" fmla="*/ f36 1 f25"/>
            <a:gd name="f47" fmla="*/ f37 1 f24"/>
            <a:gd name="f48" fmla="*/ f38 1 f25"/>
            <a:gd name="f49" fmla="*/ f39 f15 1"/>
            <a:gd name="f50" fmla="*/ f40 f15 1"/>
            <a:gd name="f51" fmla="*/ f42 f16 1"/>
            <a:gd name="f52" fmla="*/ f41 f16 1"/>
            <a:gd name="f53" fmla="*/ f43 f15 1"/>
            <a:gd name="f54" fmla="*/ f44 f16 1"/>
            <a:gd name="f55" fmla="*/ f45 f15 1"/>
            <a:gd name="f56" fmla="*/ f46 f16 1"/>
            <a:gd name="f57" fmla="*/ f47 f15 1"/>
            <a:gd name="f58" fmla="*/ f48 f16 1"/>
          </a:gdLst>
          <a:ahLst/>
          <a:cxnLst>
            <a:cxn ang="3cd4">
              <a:pos x="hc" y="t"/>
            </a:cxn>
            <a:cxn ang="0">
              <a:pos x="r" y="vc"/>
            </a:cxn>
            <a:cxn ang="cd4">
              <a:pos x="hc" y="b"/>
            </a:cxn>
            <a:cxn ang="cd2">
              <a:pos x="l" y="vc"/>
            </a:cxn>
            <a:cxn ang="f32">
              <a:pos x="f53" y="f54"/>
            </a:cxn>
            <a:cxn ang="f32">
              <a:pos x="f55" y="f56"/>
            </a:cxn>
            <a:cxn ang="f32">
              <a:pos x="f57" y="f58"/>
            </a:cxn>
            <a:cxn ang="f32">
              <a:pos x="f53" y="f54"/>
            </a:cxn>
          </a:cxnLst>
          <a:rect l="f49" t="f52" r="f50" b="f51"/>
          <a:pathLst>
            <a:path w="436998" h="410237">
              <a:moveTo>
                <a:pt x="f5" y="f8"/>
              </a:moveTo>
              <a:lnTo>
                <a:pt x="f6" y="f5"/>
              </a:lnTo>
              <a:cubicBezTo>
                <a:pt x="f9" y="f10"/>
                <a:pt x="f11" y="f12"/>
                <a:pt x="f13" y="f7"/>
              </a:cubicBezTo>
              <a:lnTo>
                <a:pt x="f5" y="f8"/>
              </a:lnTo>
              <a:close/>
            </a:path>
          </a:pathLst>
        </a:custGeom>
        <a:solidFill xmlns:a="http://schemas.openxmlformats.org/drawingml/2006/main">
          <a:srgbClr val="100E10"/>
        </a:solidFill>
        <a:ln xmlns:a="http://schemas.openxmlformats.org/drawingml/2006/main" cap="flat">
          <a:noFill/>
          <a:prstDash val="solid"/>
        </a:ln>
      </cdr:spPr>
      <cdr:txBody>
        <a:bodyPr xmlns:a="http://schemas.openxmlformats.org/drawingml/2006/main" vert="horz" wrap="square" lIns="91440" tIns="45720" rIns="91440" bIns="45720" anchor="ctr" anchorCtr="0" compatLnSpc="0">
          <a:noAutofit/>
        </a:bodyPr>
        <a:lstStyle xmlns:a="http://schemas.openxmlformats.org/drawingml/2006/main"/>
        <a:p xmlns:a="http://schemas.openxmlformats.org/drawingml/2006/main">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0" cap="none" spc="0" baseline="0">
            <a:solidFill>
              <a:srgbClr val="FFFFFF"/>
            </a:solidFill>
            <a:uFillTx/>
            <a:latin typeface="Century Gothic"/>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0.09099</cdr:x>
      <cdr:y>0.09377</cdr:y>
    </cdr:from>
    <cdr:to>
      <cdr:x>0.15605</cdr:x>
      <cdr:y>0.10061</cdr:y>
    </cdr:to>
    <cdr:sp macro="" textlink="">
      <cdr:nvSpPr>
        <cdr:cNvPr id="2" name="Triangle 1">
          <a:extLst xmlns:a="http://schemas.openxmlformats.org/drawingml/2006/main">
            <a:ext uri="{FF2B5EF4-FFF2-40B4-BE49-F238E27FC236}">
              <a16:creationId xmlns:a16="http://schemas.microsoft.com/office/drawing/2014/main" id="{CA7B19E8-AECC-5E7E-6B69-1D363AB76010}"/>
            </a:ext>
          </a:extLst>
        </cdr:cNvPr>
        <cdr:cNvSpPr/>
      </cdr:nvSpPr>
      <cdr:spPr>
        <a:xfrm xmlns:a="http://schemas.openxmlformats.org/drawingml/2006/main" rot="17100006">
          <a:off x="555361" y="117875"/>
          <a:ext cx="18763" cy="297454"/>
        </a:xfrm>
        <a:custGeom xmlns:a="http://schemas.openxmlformats.org/drawingml/2006/main">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xmlns:a="http://schemas.openxmlformats.org/drawingml/2006/main">
          <a:srgbClr val="100E10"/>
        </a:solidFill>
        <a:ln xmlns:a="http://schemas.openxmlformats.org/drawingml/2006/main" cap="flat">
          <a:noFill/>
          <a:prstDash val="solid"/>
        </a:ln>
      </cdr:spPr>
      <cdr:txBody>
        <a:bodyPr xmlns:a="http://schemas.openxmlformats.org/drawingml/2006/main" vert="horz" wrap="square" lIns="91440" tIns="45720" rIns="91440" bIns="45720" anchor="ctr" anchorCtr="0" compatLnSpc="0">
          <a:noAutofit/>
        </a:bodyPr>
        <a:lstStyle xmlns:a="http://schemas.openxmlformats.org/drawingml/2006/main"/>
        <a:p xmlns:a="http://schemas.openxmlformats.org/drawingml/2006/main">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0" cap="none" spc="0" baseline="0">
            <a:solidFill>
              <a:srgbClr val="FFFFFF"/>
            </a:solidFill>
            <a:uFillTx/>
            <a:latin typeface="Century Gothic"/>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0.05179</cdr:x>
      <cdr:y>0.06264</cdr:y>
    </cdr:from>
    <cdr:to>
      <cdr:x>0.09926</cdr:x>
      <cdr:y>0.08155</cdr:y>
    </cdr:to>
    <cdr:sp macro="" textlink="">
      <cdr:nvSpPr>
        <cdr:cNvPr id="2" name="Triangle 1">
          <a:extLst xmlns:a="http://schemas.openxmlformats.org/drawingml/2006/main">
            <a:ext uri="{FF2B5EF4-FFF2-40B4-BE49-F238E27FC236}">
              <a16:creationId xmlns:a16="http://schemas.microsoft.com/office/drawing/2014/main" id="{4FB85649-BA37-1B82-C28A-CE437CCF280F}"/>
            </a:ext>
          </a:extLst>
        </cdr:cNvPr>
        <cdr:cNvSpPr/>
      </cdr:nvSpPr>
      <cdr:spPr>
        <a:xfrm xmlns:a="http://schemas.openxmlformats.org/drawingml/2006/main" rot="17099989" flipH="1">
          <a:off x="319350" y="89251"/>
          <a:ext cx="51864" cy="217032"/>
        </a:xfrm>
        <a:custGeom xmlns:a="http://schemas.openxmlformats.org/drawingml/2006/main">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xmlns:a="http://schemas.openxmlformats.org/drawingml/2006/main">
          <a:srgbClr val="100E10"/>
        </a:solidFill>
        <a:ln xmlns:a="http://schemas.openxmlformats.org/drawingml/2006/main" cap="flat">
          <a:noFill/>
          <a:prstDash val="solid"/>
        </a:ln>
      </cdr:spPr>
      <cdr:txBody>
        <a:bodyPr xmlns:a="http://schemas.openxmlformats.org/drawingml/2006/main" vert="horz" wrap="square" lIns="91440" tIns="45720" rIns="91440" bIns="45720" anchor="ctr" anchorCtr="0" compatLnSpc="0">
          <a:noAutofit/>
        </a:bodyPr>
        <a:lstStyle xmlns:a="http://schemas.openxmlformats.org/drawingml/2006/main"/>
        <a:p xmlns:a="http://schemas.openxmlformats.org/drawingml/2006/main">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0" cap="none" spc="0" baseline="0">
            <a:solidFill>
              <a:srgbClr val="FFFFFF"/>
            </a:solidFill>
            <a:uFillTx/>
            <a:latin typeface="Century Gothic"/>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0.16518</cdr:x>
      <cdr:y>0.17759</cdr:y>
    </cdr:from>
    <cdr:to>
      <cdr:x>0.28329</cdr:x>
      <cdr:y>0.19054</cdr:y>
    </cdr:to>
    <cdr:sp macro="" textlink="">
      <cdr:nvSpPr>
        <cdr:cNvPr id="2" name="Triangle 1">
          <a:extLst xmlns:a="http://schemas.openxmlformats.org/drawingml/2006/main">
            <a:ext uri="{FF2B5EF4-FFF2-40B4-BE49-F238E27FC236}">
              <a16:creationId xmlns:a16="http://schemas.microsoft.com/office/drawing/2014/main" id="{AE5DA05B-1427-4038-7067-103A8AB186C1}"/>
            </a:ext>
          </a:extLst>
        </cdr:cNvPr>
        <cdr:cNvSpPr/>
      </cdr:nvSpPr>
      <cdr:spPr>
        <a:xfrm xmlns:a="http://schemas.openxmlformats.org/drawingml/2006/main" rot="17100006">
          <a:off x="1007444" y="234931"/>
          <a:ext cx="35542" cy="539989"/>
        </a:xfrm>
        <a:custGeom xmlns:a="http://schemas.openxmlformats.org/drawingml/2006/main">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xmlns:a="http://schemas.openxmlformats.org/drawingml/2006/main">
          <a:srgbClr val="100E10"/>
        </a:solidFill>
        <a:ln xmlns:a="http://schemas.openxmlformats.org/drawingml/2006/main" cap="flat">
          <a:noFill/>
          <a:prstDash val="solid"/>
        </a:ln>
      </cdr:spPr>
      <cdr:txBody>
        <a:bodyPr xmlns:a="http://schemas.openxmlformats.org/drawingml/2006/main" vert="horz" wrap="square" lIns="91440" tIns="45720" rIns="91440" bIns="45720" anchor="ctr" anchorCtr="0" compatLnSpc="0">
          <a:noAutofit/>
        </a:bodyPr>
        <a:lstStyle xmlns:a="http://schemas.openxmlformats.org/drawingml/2006/main"/>
        <a:p xmlns:a="http://schemas.openxmlformats.org/drawingml/2006/main">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0" cap="none" spc="0" baseline="0">
            <a:solidFill>
              <a:srgbClr val="FFFFFF"/>
            </a:solidFill>
            <a:uFillTx/>
            <a:latin typeface="Century Gothic"/>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a:p>
        </p:txBody>
      </p:sp>
      <p:sp>
        <p:nvSpPr>
          <p:cNvPr id="3" name="Marcador de fecha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A909B1DD-0259-4A81-A820-C10A5126F88D}" type="datetime1">
              <a:rPr lang="es-ES" smtClean="0"/>
              <a:t>02/11/2024</a:t>
            </a:fld>
            <a:endParaRPr lang="es-ES"/>
          </a:p>
        </p:txBody>
      </p:sp>
      <p:sp>
        <p:nvSpPr>
          <p:cNvPr id="4" name="Marcador de pie de página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a:p>
        </p:txBody>
      </p:sp>
      <p:sp>
        <p:nvSpPr>
          <p:cNvPr id="5" name="Marcador de número de diapositiva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BB8DC1D1-B6C2-C644-8BF1-C34DBFFE1C78}" type="slidenum">
              <a:rPr lang="es-ES" smtClean="0"/>
              <a:t>‹Nº›</a:t>
            </a:fld>
            <a:endParaRPr lang="es-ES"/>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Marcador de encabezado 7">
            <a:extLst>
              <a:ext uri="{FF2B5EF4-FFF2-40B4-BE49-F238E27FC236}">
                <a16:creationId xmlns:a16="http://schemas.microsoft.com/office/drawing/2014/main" id="{87834D1B-A726-18FB-799A-8294A1FE8A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atin typeface="Calibri" panose="020F0502020204030204" pitchFamily="34" charset="0"/>
                <a:cs typeface="Calibri" panose="020F0502020204030204" pitchFamily="34" charset="0"/>
              </a:defRPr>
            </a:lvl1pPr>
          </a:lstStyle>
          <a:p>
            <a:pPr rtl="0"/>
            <a:endParaRPr lang="es-ES"/>
          </a:p>
        </p:txBody>
      </p:sp>
      <p:sp>
        <p:nvSpPr>
          <p:cNvPr id="9" name="Marcador de fecha 8">
            <a:extLst>
              <a:ext uri="{FF2B5EF4-FFF2-40B4-BE49-F238E27FC236}">
                <a16:creationId xmlns:a16="http://schemas.microsoft.com/office/drawing/2014/main" id="{063B9152-B336-5993-1C67-48946279B0E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s-ES" sz="1200">
                <a:latin typeface="Calibri" panose="020F0502020204030204" pitchFamily="34" charset="0"/>
                <a:cs typeface="Calibri" panose="020F0502020204030204" pitchFamily="34" charset="0"/>
              </a:defRPr>
            </a:lvl1pPr>
          </a:lstStyle>
          <a:p>
            <a:fld id="{7043C188-902E-4CEE-8344-54B9B36C5B8F}" type="datetime1">
              <a:rPr lang="es-ES" smtClean="0"/>
              <a:pPr/>
              <a:t>02/11/2024</a:t>
            </a:fld>
            <a:endParaRPr lang="es-ES"/>
          </a:p>
        </p:txBody>
      </p:sp>
      <p:sp>
        <p:nvSpPr>
          <p:cNvPr id="10" name="Marcador de notas 9">
            <a:extLst>
              <a:ext uri="{FF2B5EF4-FFF2-40B4-BE49-F238E27FC236}">
                <a16:creationId xmlns:a16="http://schemas.microsoft.com/office/drawing/2014/main" id="{598999B6-0E65-F457-D4BF-F96BE9F9A9A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11" name="Marcador de número de diapositiva 10">
            <a:extLst>
              <a:ext uri="{FF2B5EF4-FFF2-40B4-BE49-F238E27FC236}">
                <a16:creationId xmlns:a16="http://schemas.microsoft.com/office/drawing/2014/main" id="{976FEA9E-549C-DA0D-8B3C-832BF1072B4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s-ES" sz="1200">
                <a:latin typeface="Calibri" panose="020F0502020204030204" pitchFamily="34" charset="0"/>
                <a:cs typeface="Calibri" panose="020F0502020204030204" pitchFamily="34" charset="0"/>
              </a:defRPr>
            </a:lvl1pPr>
          </a:lstStyle>
          <a:p>
            <a:pPr rtl="0"/>
            <a:fld id="{F2DEDBB3-C345-4EAB-AB5D-9FB3AF589CFF}" type="slidenum">
              <a:rPr lang="es-ES" smtClean="0"/>
              <a:pPr rtl="0"/>
              <a:t>‹Nº›</a:t>
            </a:fld>
            <a:endParaRPr lang="es-ES"/>
          </a:p>
        </p:txBody>
      </p:sp>
      <p:sp>
        <p:nvSpPr>
          <p:cNvPr id="12" name="Marcador de imagen de diapositiva 11">
            <a:extLst>
              <a:ext uri="{FF2B5EF4-FFF2-40B4-BE49-F238E27FC236}">
                <a16:creationId xmlns:a16="http://schemas.microsoft.com/office/drawing/2014/main" id="{F627E2FE-9CC2-836E-40FC-1A1183B9516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s-ES"/>
            </a:defPPr>
          </a:lstStyle>
          <a:p>
            <a:pPr rtl="0"/>
            <a:endParaRPr lang="es-ES"/>
          </a:p>
        </p:txBody>
      </p:sp>
      <p:sp>
        <p:nvSpPr>
          <p:cNvPr id="13" name="Marcador de pie de página 12">
            <a:extLst>
              <a:ext uri="{FF2B5EF4-FFF2-40B4-BE49-F238E27FC236}">
                <a16:creationId xmlns:a16="http://schemas.microsoft.com/office/drawing/2014/main" id="{413B0C97-27B2-A894-9DEA-82E460C91F1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s-ES" sz="1200">
                <a:latin typeface="Calibri" panose="020F0502020204030204" pitchFamily="34" charset="0"/>
                <a:cs typeface="Calibri" panose="020F0502020204030204" pitchFamily="34" charset="0"/>
              </a:defRPr>
            </a:lvl1pPr>
          </a:lstStyle>
          <a:p>
            <a:pPr rtl="0"/>
            <a:endParaRPr lang="es-ES"/>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lang="es-ES" sz="1200" kern="1200">
        <a:solidFill>
          <a:schemeClr val="tx1"/>
        </a:solidFill>
        <a:latin typeface="Calibri" panose="020F0502020204030204" pitchFamily="34" charset="0"/>
        <a:ea typeface="+mn-ea"/>
        <a:cs typeface="Calibri" panose="020F0502020204030204" pitchFamily="34" charset="0"/>
      </a:defRPr>
    </a:lvl2pPr>
    <a:lvl3pPr marL="914400" algn="l" defTabSz="914400" rtl="0" eaLnBrk="1" latinLnBrk="0" hangingPunct="1">
      <a:defRPr lang="es-ES" sz="1200" kern="1200">
        <a:solidFill>
          <a:schemeClr val="tx1"/>
        </a:solidFill>
        <a:latin typeface="Calibri" panose="020F0502020204030204" pitchFamily="34" charset="0"/>
        <a:ea typeface="+mn-ea"/>
        <a:cs typeface="Calibri" panose="020F0502020204030204" pitchFamily="34" charset="0"/>
      </a:defRPr>
    </a:lvl3pPr>
    <a:lvl4pPr marL="1371600" algn="l" defTabSz="914400" rtl="0" eaLnBrk="1" latinLnBrk="0" hangingPunct="1">
      <a:defRPr lang="es-ES" sz="1200" kern="1200">
        <a:solidFill>
          <a:schemeClr val="tx1"/>
        </a:solidFill>
        <a:latin typeface="Calibri" panose="020F0502020204030204" pitchFamily="34" charset="0"/>
        <a:ea typeface="+mn-ea"/>
        <a:cs typeface="Calibri" panose="020F0502020204030204" pitchFamily="34" charset="0"/>
      </a:defRPr>
    </a:lvl4pPr>
    <a:lvl5pPr marL="1828800" algn="l" defTabSz="914400" rtl="0" eaLnBrk="1" latinLnBrk="0" hangingPunct="1">
      <a:defRPr lang="es-ES" sz="120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p:spPr>
      </p:sp>
      <p:sp>
        <p:nvSpPr>
          <p:cNvPr id="3" name="Marcador de notas 2"/>
          <p:cNvSpPr>
            <a:spLocks noGrp="1"/>
          </p:cNvSpPr>
          <p:nvPr>
            <p:ph type="body" idx="1"/>
          </p:nvPr>
        </p:nvSpPr>
        <p:spPr>
          <a:xfrm>
            <a:off x="685800" y="4400550"/>
            <a:ext cx="5486400" cy="3600450"/>
          </a:xfrm>
          <a:prstGeom prst="rect">
            <a:avLst/>
          </a:prstGeom>
        </p:spPr>
        <p:txBody>
          <a:bodyPr rtlCol="0"/>
          <a:lstStyle>
            <a:defPPr>
              <a:defRPr lang="es-ES"/>
            </a:defPPr>
          </a:lstStyle>
          <a:p>
            <a:pPr rtl="0"/>
            <a:endParaRPr lang="es-ES"/>
          </a:p>
        </p:txBody>
      </p:sp>
      <p:sp>
        <p:nvSpPr>
          <p:cNvPr id="4" name="Marcador de número de diapositiva 3"/>
          <p:cNvSpPr>
            <a:spLocks noGrp="1"/>
          </p:cNvSpPr>
          <p:nvPr>
            <p:ph type="sldNum" sz="quarter" idx="5"/>
          </p:nvPr>
        </p:nvSpPr>
        <p:spPr>
          <a:xfrm>
            <a:off x="3884613" y="8685213"/>
            <a:ext cx="2971800" cy="458787"/>
          </a:xfrm>
          <a:prstGeom prst="rect">
            <a:avLst/>
          </a:prstGeom>
        </p:spPr>
        <p:txBody>
          <a:bodyPr rtlCol="0"/>
          <a:lstStyle>
            <a:defPPr>
              <a:defRPr lang="es-ES"/>
            </a:defPPr>
          </a:lstStyle>
          <a:p>
            <a:pPr rtl="0"/>
            <a:fld id="{017105BD-6D6F-49DB-9DE4-D4A6452D7E5F}" type="slidenum">
              <a:rPr lang="es-ES" altLang="zh-CN" noProof="0" smtClean="0"/>
              <a:t>1</a:t>
            </a:fld>
            <a:endParaRPr lang="es-ES" altLang="zh-CN" noProof="0"/>
          </a:p>
        </p:txBody>
      </p:sp>
    </p:spTree>
    <p:extLst>
      <p:ext uri="{BB962C8B-B14F-4D97-AF65-F5344CB8AC3E}">
        <p14:creationId xmlns:p14="http://schemas.microsoft.com/office/powerpoint/2010/main" val="6431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625F8-E726-3F17-DB64-F8F1D4270CE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6259064-7188-1E91-96BB-8179B84C4B60}"/>
              </a:ext>
            </a:extLst>
          </p:cNvPr>
          <p:cNvSpPr>
            <a:spLocks noGrp="1" noRot="1" noChangeAspect="1"/>
          </p:cNvSpPr>
          <p:nvPr>
            <p:ph type="sldImg"/>
          </p:nvPr>
        </p:nvSpPr>
        <p:spPr>
          <a:xfrm>
            <a:off x="104775" y="744538"/>
            <a:ext cx="6610350" cy="3719512"/>
          </a:xfrm>
        </p:spPr>
      </p:sp>
      <p:sp>
        <p:nvSpPr>
          <p:cNvPr id="3" name="Marcador de notas 2">
            <a:extLst>
              <a:ext uri="{FF2B5EF4-FFF2-40B4-BE49-F238E27FC236}">
                <a16:creationId xmlns:a16="http://schemas.microsoft.com/office/drawing/2014/main" id="{63DF506D-B91F-90EA-BC8A-E179732B2B21}"/>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72EFF93D-0ABC-3E3E-C3CA-D43D0D9103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016B3-2870-4F61-AD05-A5FE78381B17}" type="slidenum">
              <a:rPr kumimoji="0" lang="es-EC" sz="1200" b="0" i="0" u="none" strike="noStrike" kern="1200" cap="none" spc="0" normalizeH="0" baseline="0" noProof="0" smtClean="0">
                <a:ln>
                  <a:noFill/>
                </a:ln>
                <a:solidFill>
                  <a:prstClr val="black"/>
                </a:solidFill>
                <a:effectLst/>
                <a:uLnTx/>
                <a:uFillTx/>
                <a:latin typeface="Calibri"/>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C" sz="12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709363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1D71B-3A8E-4542-46BB-7EC81D94EC9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ED2CB0A-5325-3306-6A42-E7B1000824F6}"/>
              </a:ext>
            </a:extLst>
          </p:cNvPr>
          <p:cNvSpPr>
            <a:spLocks noGrp="1" noRot="1" noChangeAspect="1"/>
          </p:cNvSpPr>
          <p:nvPr>
            <p:ph type="sldImg"/>
          </p:nvPr>
        </p:nvSpPr>
        <p:spPr>
          <a:xfrm>
            <a:off x="685800" y="1143000"/>
            <a:ext cx="5486400" cy="3086100"/>
          </a:xfrm>
          <a:prstGeom prst="rect">
            <a:avLst/>
          </a:prstGeom>
        </p:spPr>
      </p:sp>
      <p:sp>
        <p:nvSpPr>
          <p:cNvPr id="3" name="Marcador de notas 2">
            <a:extLst>
              <a:ext uri="{FF2B5EF4-FFF2-40B4-BE49-F238E27FC236}">
                <a16:creationId xmlns:a16="http://schemas.microsoft.com/office/drawing/2014/main" id="{A14944C3-8E0A-9CF1-A8D8-BBA0E882D869}"/>
              </a:ext>
            </a:extLst>
          </p:cNvPr>
          <p:cNvSpPr>
            <a:spLocks noGrp="1"/>
          </p:cNvSpPr>
          <p:nvPr>
            <p:ph type="body" idx="1"/>
          </p:nvPr>
        </p:nvSpPr>
        <p:spPr>
          <a:xfrm>
            <a:off x="685800" y="4400550"/>
            <a:ext cx="5486400" cy="3600450"/>
          </a:xfrm>
          <a:prstGeom prst="rect">
            <a:avLst/>
          </a:prstGeom>
        </p:spPr>
        <p:txBody>
          <a:bodyPr rtlCol="0"/>
          <a:lstStyle>
            <a:defPPr>
              <a:defRPr lang="es-ES"/>
            </a:defPPr>
          </a:lstStyle>
          <a:p>
            <a:pPr rtl="0"/>
            <a:endParaRPr lang="es-ES"/>
          </a:p>
        </p:txBody>
      </p:sp>
      <p:sp>
        <p:nvSpPr>
          <p:cNvPr id="4" name="Marcador de número de diapositiva 3">
            <a:extLst>
              <a:ext uri="{FF2B5EF4-FFF2-40B4-BE49-F238E27FC236}">
                <a16:creationId xmlns:a16="http://schemas.microsoft.com/office/drawing/2014/main" id="{0E066CC4-0257-693A-81DA-F8103297EAB4}"/>
              </a:ext>
            </a:extLst>
          </p:cNvPr>
          <p:cNvSpPr>
            <a:spLocks noGrp="1"/>
          </p:cNvSpPr>
          <p:nvPr>
            <p:ph type="sldNum" sz="quarter" idx="5"/>
          </p:nvPr>
        </p:nvSpPr>
        <p:spPr>
          <a:xfrm>
            <a:off x="3884613" y="8685213"/>
            <a:ext cx="2971800" cy="458787"/>
          </a:xfrm>
          <a:prstGeom prst="rect">
            <a:avLst/>
          </a:prstGeom>
        </p:spPr>
        <p:txBody>
          <a:bodyPr rtlCol="0"/>
          <a:lstStyle>
            <a:defPPr>
              <a:defRPr lang="es-ES"/>
            </a:defPPr>
          </a:lstStyle>
          <a:p>
            <a:pPr rtl="0"/>
            <a:fld id="{017105BD-6D6F-49DB-9DE4-D4A6452D7E5F}" type="slidenum">
              <a:rPr lang="es-ES" altLang="zh-CN" noProof="0" smtClean="0"/>
              <a:t>25</a:t>
            </a:fld>
            <a:endParaRPr lang="es-ES" altLang="zh-CN" noProof="0"/>
          </a:p>
        </p:txBody>
      </p:sp>
    </p:spTree>
    <p:extLst>
      <p:ext uri="{BB962C8B-B14F-4D97-AF65-F5344CB8AC3E}">
        <p14:creationId xmlns:p14="http://schemas.microsoft.com/office/powerpoint/2010/main" val="190342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DF83E-D1AF-2BA3-3197-2C2FB8C31F3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247A5ED-8EE8-FD95-46B8-4EF50553EB98}"/>
              </a:ext>
            </a:extLst>
          </p:cNvPr>
          <p:cNvSpPr>
            <a:spLocks noGrp="1" noRot="1" noChangeAspect="1"/>
          </p:cNvSpPr>
          <p:nvPr>
            <p:ph type="sldImg"/>
          </p:nvPr>
        </p:nvSpPr>
        <p:spPr>
          <a:xfrm>
            <a:off x="104775" y="744538"/>
            <a:ext cx="6610350" cy="3719512"/>
          </a:xfrm>
        </p:spPr>
      </p:sp>
      <p:sp>
        <p:nvSpPr>
          <p:cNvPr id="3" name="Marcador de notas 2">
            <a:extLst>
              <a:ext uri="{FF2B5EF4-FFF2-40B4-BE49-F238E27FC236}">
                <a16:creationId xmlns:a16="http://schemas.microsoft.com/office/drawing/2014/main" id="{F451D262-5027-3F22-23D7-0EBFB949FC6E}"/>
              </a:ext>
            </a:extLst>
          </p:cNvPr>
          <p:cNvSpPr>
            <a:spLocks noGrp="1"/>
          </p:cNvSpPr>
          <p:nvPr>
            <p:ph type="body" idx="1"/>
          </p:nvPr>
        </p:nvSpPr>
        <p:spPr/>
        <p:txBody>
          <a:bodyPr/>
          <a:lstStyle/>
          <a:p>
            <a:r>
              <a:rPr lang="es-ES"/>
              <a:t>Políticas que Gobiernan a Interdin: vigente, por actualizar, por Gerencias.</a:t>
            </a:r>
            <a:endParaRPr lang="es-EC"/>
          </a:p>
        </p:txBody>
      </p:sp>
      <p:sp>
        <p:nvSpPr>
          <p:cNvPr id="4" name="Marcador de número de diapositiva 3">
            <a:extLst>
              <a:ext uri="{FF2B5EF4-FFF2-40B4-BE49-F238E27FC236}">
                <a16:creationId xmlns:a16="http://schemas.microsoft.com/office/drawing/2014/main" id="{AD134CBF-D822-FF52-E0EA-BA771998EC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016B3-2870-4F61-AD05-A5FE78381B17}" type="slidenum">
              <a:rPr kumimoji="0" lang="es-EC"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C"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910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4775" y="744538"/>
            <a:ext cx="6610350" cy="3719512"/>
          </a:xfrm>
        </p:spPr>
      </p:sp>
      <p:sp>
        <p:nvSpPr>
          <p:cNvPr id="3" name="Marcador de notas 2"/>
          <p:cNvSpPr>
            <a:spLocks noGrp="1"/>
          </p:cNvSpPr>
          <p:nvPr>
            <p:ph type="body" idx="1"/>
          </p:nvPr>
        </p:nvSpPr>
        <p:spPr/>
        <p:txBody>
          <a:bodyPr/>
          <a:lstStyle/>
          <a:p>
            <a:r>
              <a:rPr lang="es-ES"/>
              <a:t>Políticas que Gobiernan a Interdin: vigente, por actualizar, por Gerencias.</a:t>
            </a:r>
            <a:endParaRPr lang="es-EC"/>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016B3-2870-4F61-AD05-A5FE78381B17}" type="slidenum">
              <a:rPr kumimoji="0" lang="es-EC"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C"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569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Macroprocesos, procesos, </a:t>
            </a:r>
            <a:r>
              <a:rPr lang="es-ES" err="1"/>
              <a:t>subproceos</a:t>
            </a:r>
            <a:endParaRPr lang="es-EC"/>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016B3-2870-4F61-AD05-A5FE78381B17}" type="slidenum">
              <a:rPr kumimoji="0" lang="es-EC" sz="1200" b="0" i="0" u="none" strike="noStrike" kern="1200" cap="none" spc="0" normalizeH="0" baseline="0" noProof="0" smtClean="0">
                <a:ln>
                  <a:noFill/>
                </a:ln>
                <a:solidFill>
                  <a:prstClr val="black"/>
                </a:solidFill>
                <a:effectLst/>
                <a:uLnTx/>
                <a:uFillTx/>
                <a:latin typeface="Calibri"/>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C" sz="12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0877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4775" y="744538"/>
            <a:ext cx="6610350" cy="3719512"/>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016B3-2870-4F61-AD05-A5FE78381B17}" type="slidenum">
              <a:rPr kumimoji="0" lang="es-EC" sz="1200" b="0" i="0" u="none" strike="noStrike" kern="1200" cap="none" spc="0" normalizeH="0" baseline="0" noProof="0" smtClean="0">
                <a:ln>
                  <a:noFill/>
                </a:ln>
                <a:solidFill>
                  <a:prstClr val="black"/>
                </a:solidFill>
                <a:effectLst/>
                <a:uLnTx/>
                <a:uFillTx/>
                <a:latin typeface="Calibri"/>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C" sz="12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6689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2CDF9-4BEE-75C9-5626-EB92B9114F3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6272AE3-55FA-0A8C-195A-D53AA345FEB6}"/>
              </a:ext>
            </a:extLst>
          </p:cNvPr>
          <p:cNvSpPr>
            <a:spLocks noGrp="1" noRot="1" noChangeAspect="1"/>
          </p:cNvSpPr>
          <p:nvPr>
            <p:ph type="sldImg"/>
          </p:nvPr>
        </p:nvSpPr>
        <p:spPr>
          <a:xfrm>
            <a:off x="104775" y="744538"/>
            <a:ext cx="6610350" cy="3719512"/>
          </a:xfrm>
        </p:spPr>
      </p:sp>
      <p:sp>
        <p:nvSpPr>
          <p:cNvPr id="3" name="Marcador de notas 2">
            <a:extLst>
              <a:ext uri="{FF2B5EF4-FFF2-40B4-BE49-F238E27FC236}">
                <a16:creationId xmlns:a16="http://schemas.microsoft.com/office/drawing/2014/main" id="{2A15B90A-B069-BCBE-EE09-C513D39661B4}"/>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62B17753-F797-6AA8-A5D6-2BC718007C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016B3-2870-4F61-AD05-A5FE78381B17}" type="slidenum">
              <a:rPr kumimoji="0" lang="es-EC" sz="1200" b="0" i="0" u="none" strike="noStrike" kern="1200" cap="none" spc="0" normalizeH="0" baseline="0" noProof="0" smtClean="0">
                <a:ln>
                  <a:noFill/>
                </a:ln>
                <a:solidFill>
                  <a:prstClr val="black"/>
                </a:solidFill>
                <a:effectLst/>
                <a:uLnTx/>
                <a:uFillTx/>
                <a:latin typeface="Calibri"/>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C" sz="12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70000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4775" y="744538"/>
            <a:ext cx="6610350" cy="3719512"/>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016B3-2870-4F61-AD05-A5FE78381B17}" type="slidenum">
              <a:rPr kumimoji="0" lang="es-EC" sz="1200" b="0" i="0" u="none" strike="noStrike" kern="1200" cap="none" spc="0" normalizeH="0" baseline="0" noProof="0" smtClean="0">
                <a:ln>
                  <a:noFill/>
                </a:ln>
                <a:solidFill>
                  <a:prstClr val="black"/>
                </a:solidFill>
                <a:effectLst/>
                <a:uLnTx/>
                <a:uFillTx/>
                <a:latin typeface="Calibri"/>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C" sz="12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91201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rtl="0"/>
            <a:fld id="{F2DEDBB3-C345-4EAB-AB5D-9FB3AF589CFF}" type="slidenum">
              <a:rPr lang="es-ES" smtClean="0"/>
              <a:pPr rtl="0"/>
              <a:t>18</a:t>
            </a:fld>
            <a:endParaRPr lang="es-ES"/>
          </a:p>
        </p:txBody>
      </p:sp>
    </p:spTree>
    <p:extLst>
      <p:ext uri="{BB962C8B-B14F-4D97-AF65-F5344CB8AC3E}">
        <p14:creationId xmlns:p14="http://schemas.microsoft.com/office/powerpoint/2010/main" val="851563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4775" y="744538"/>
            <a:ext cx="6610350" cy="3719512"/>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016B3-2870-4F61-AD05-A5FE78381B17}" type="slidenum">
              <a:rPr kumimoji="0" lang="es-EC" sz="1200" b="0" i="0" u="none" strike="noStrike" kern="1200" cap="none" spc="0" normalizeH="0" baseline="0" noProof="0" smtClean="0">
                <a:ln>
                  <a:noFill/>
                </a:ln>
                <a:solidFill>
                  <a:prstClr val="black"/>
                </a:solidFill>
                <a:effectLst/>
                <a:uLnTx/>
                <a:uFillTx/>
                <a:latin typeface="Calibri"/>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C" sz="12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428511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2.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con imagen">
    <p:bg>
      <p:bgPr>
        <a:solidFill>
          <a:schemeClr val="accent6"/>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rtlCol="0">
            <a:noAutofit/>
          </a:bodyPr>
          <a:lstStyle>
            <a:defPPr>
              <a:defRPr lang="es-ES"/>
            </a:defPPr>
          </a:lstStyle>
          <a:p>
            <a:pPr rtl="0"/>
            <a:r>
              <a:rPr lang="es-ES" noProof="0"/>
              <a:t>Haga clic para modificar el estilo de título del patrón</a:t>
            </a:r>
          </a:p>
        </p:txBody>
      </p:sp>
      <p:cxnSp>
        <p:nvCxnSpPr>
          <p:cNvPr id="24" name="Conector recto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Marcador de posición del contenido 47" descr="Haga clic en el icono para agregar una imagen">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rtlCol="0">
            <a:noAutofit/>
          </a:bodyPr>
          <a:lstStyle>
            <a:lvl1pPr marL="0" indent="0">
              <a:lnSpc>
                <a:spcPct val="100000"/>
              </a:lnSpc>
              <a:buNone/>
              <a:defRPr lang="es-ES" sz="1800" b="0">
                <a:solidFill>
                  <a:schemeClr val="bg1"/>
                </a:solidFill>
              </a:defRPr>
            </a:lvl1pPr>
            <a:lvl2pPr>
              <a:defRPr lang="es-ES" sz="1000"/>
            </a:lvl2pPr>
            <a:lvl3pPr>
              <a:defRPr lang="es-ES" sz="900"/>
            </a:lvl3pPr>
            <a:lvl4pPr>
              <a:defRPr lang="es-ES" sz="800"/>
            </a:lvl4pPr>
            <a:lvl5pPr>
              <a:defRPr lang="es-ES" sz="800"/>
            </a:lvl5pPr>
          </a:lstStyle>
          <a:p>
            <a:pPr lvl="0" rtl="0"/>
            <a:r>
              <a:rPr lang="es-ES" noProof="0"/>
              <a:t>Haga clic para modificar el estilo de título del patrón </a:t>
            </a:r>
          </a:p>
        </p:txBody>
      </p:sp>
      <p:sp>
        <p:nvSpPr>
          <p:cNvPr id="47" name="Marcador de posición del contenido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rtlCol="0" anchor="ctr">
            <a:noAutofit/>
          </a:bodyPr>
          <a:lstStyle>
            <a:lvl1pPr marL="0" indent="0" algn="ctr">
              <a:buNone/>
              <a:defRPr lang="es-ES">
                <a:solidFill>
                  <a:schemeClr val="bg1"/>
                </a:solidFill>
              </a:defRPr>
            </a:lvl1pPr>
          </a:lstStyle>
          <a:p>
            <a:pPr rtl="0"/>
            <a:r>
              <a:rPr lang="es-ES" noProof="0"/>
              <a:t>Haga clic en el icono para agregar una imagen≈≈</a:t>
            </a:r>
          </a:p>
        </p:txBody>
      </p:sp>
      <p:sp>
        <p:nvSpPr>
          <p:cNvPr id="9" name="Forma libre: Forma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as con iconos">
    <p:spTree>
      <p:nvGrpSpPr>
        <p:cNvPr id="1" name=""/>
        <p:cNvGrpSpPr/>
        <p:nvPr/>
      </p:nvGrpSpPr>
      <p:grpSpPr>
        <a:xfrm>
          <a:off x="0" y="0"/>
          <a:ext cx="0" cy="0"/>
          <a:chOff x="0" y="0"/>
          <a:chExt cx="0" cy="0"/>
        </a:xfrm>
      </p:grpSpPr>
      <p:sp>
        <p:nvSpPr>
          <p:cNvPr id="4" name="Forma libre: Forma 6">
            <a:extLst>
              <a:ext uri="{FF2B5EF4-FFF2-40B4-BE49-F238E27FC236}">
                <a16:creationId xmlns:a16="http://schemas.microsoft.com/office/drawing/2014/main" id="{A533F602-EEC9-45F6-8223-8C8F4914919D}"/>
              </a:ext>
            </a:extLst>
          </p:cNvPr>
          <p:cNvSpPr/>
          <p:nvPr userDrawn="1"/>
        </p:nvSpPr>
        <p:spPr>
          <a:xfrm>
            <a:off x="2121636" y="2070606"/>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a:p>
        </p:txBody>
      </p:sp>
      <p:sp>
        <p:nvSpPr>
          <p:cNvPr id="5" name="Forma libre: Forma 7">
            <a:extLst>
              <a:ext uri="{FF2B5EF4-FFF2-40B4-BE49-F238E27FC236}">
                <a16:creationId xmlns:a16="http://schemas.microsoft.com/office/drawing/2014/main" id="{08F73F8C-5CF8-4470-AE2B-8E6D7952FF3E}"/>
              </a:ext>
            </a:extLst>
          </p:cNvPr>
          <p:cNvSpPr/>
          <p:nvPr userDrawn="1"/>
        </p:nvSpPr>
        <p:spPr>
          <a:xfrm>
            <a:off x="4174867" y="207344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a:p>
        </p:txBody>
      </p:sp>
      <p:sp>
        <p:nvSpPr>
          <p:cNvPr id="6" name="Forma libre: Forma 8">
            <a:extLst>
              <a:ext uri="{FF2B5EF4-FFF2-40B4-BE49-F238E27FC236}">
                <a16:creationId xmlns:a16="http://schemas.microsoft.com/office/drawing/2014/main" id="{1299AD72-44AB-4D37-ABBB-9E295508DDB5}"/>
              </a:ext>
            </a:extLst>
          </p:cNvPr>
          <p:cNvSpPr/>
          <p:nvPr userDrawn="1"/>
        </p:nvSpPr>
        <p:spPr>
          <a:xfrm>
            <a:off x="6308379" y="206452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a:p>
        </p:txBody>
      </p:sp>
      <p:sp>
        <p:nvSpPr>
          <p:cNvPr id="7" name="Forma libre: Forma 9">
            <a:extLst>
              <a:ext uri="{FF2B5EF4-FFF2-40B4-BE49-F238E27FC236}">
                <a16:creationId xmlns:a16="http://schemas.microsoft.com/office/drawing/2014/main" id="{834981F1-A16D-4CA2-8001-0D2A65539268}"/>
              </a:ext>
            </a:extLst>
          </p:cNvPr>
          <p:cNvSpPr/>
          <p:nvPr userDrawn="1"/>
        </p:nvSpPr>
        <p:spPr>
          <a:xfrm>
            <a:off x="8407152" y="206898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a:p>
        </p:txBody>
      </p:sp>
      <p:sp>
        <p:nvSpPr>
          <p:cNvPr id="31" name="Marcador de posición del contenido 47" descr="Haga clic en el icono para agregar una imagen">
            <a:extLst>
              <a:ext uri="{FF2B5EF4-FFF2-40B4-BE49-F238E27FC236}">
                <a16:creationId xmlns:a16="http://schemas.microsoft.com/office/drawing/2014/main" id="{7AA46292-B7E4-4DB5-85D0-C4F19D66F86C}"/>
              </a:ext>
            </a:extLst>
          </p:cNvPr>
          <p:cNvSpPr>
            <a:spLocks noGrp="1"/>
          </p:cNvSpPr>
          <p:nvPr>
            <p:ph type="body" sz="quarter" idx="27" hasCustomPrompt="1"/>
          </p:nvPr>
        </p:nvSpPr>
        <p:spPr>
          <a:xfrm>
            <a:off x="821770" y="4416565"/>
            <a:ext cx="1877575" cy="506399"/>
          </a:xfrm>
          <a:prstGeom prst="rect">
            <a:avLst/>
          </a:prstGeom>
        </p:spPr>
        <p:txBody>
          <a:bodyPr rtlCol="0">
            <a:noAutofit/>
          </a:bodyPr>
          <a:lstStyle>
            <a:lvl1pPr marL="0" indent="0" algn="ctr">
              <a:lnSpc>
                <a:spcPct val="100000"/>
              </a:lnSpc>
              <a:buNone/>
              <a:defRPr lang="es-ES" sz="1800" b="1">
                <a:solidFill>
                  <a:schemeClr val="bg1"/>
                </a:solidFill>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32" name="Marcador de posición del contenido 47">
            <a:extLst>
              <a:ext uri="{FF2B5EF4-FFF2-40B4-BE49-F238E27FC236}">
                <a16:creationId xmlns:a16="http://schemas.microsoft.com/office/drawing/2014/main" id="{382E7D57-1A1A-432F-AEA9-9730DEE1572B}"/>
              </a:ext>
            </a:extLst>
          </p:cNvPr>
          <p:cNvSpPr>
            <a:spLocks noGrp="1"/>
          </p:cNvSpPr>
          <p:nvPr>
            <p:ph type="body" sz="quarter" idx="28" hasCustomPrompt="1"/>
          </p:nvPr>
        </p:nvSpPr>
        <p:spPr>
          <a:xfrm>
            <a:off x="912627" y="5007731"/>
            <a:ext cx="1691687" cy="811178"/>
          </a:xfrm>
          <a:prstGeom prst="rect">
            <a:avLst/>
          </a:prstGeom>
        </p:spPr>
        <p:txBody>
          <a:bodyPr rtlCol="0">
            <a:noAutofit/>
          </a:bodyPr>
          <a:lstStyle>
            <a:lvl1pPr marL="0" indent="0" algn="ctr">
              <a:lnSpc>
                <a:spcPct val="100000"/>
              </a:lnSpc>
              <a:spcBef>
                <a:spcPts val="0"/>
              </a:spcBef>
              <a:buNone/>
              <a:defRPr lang="es-ES" altLang="zh-CN" sz="1400" b="0" i="0" kern="1200" dirty="0">
                <a:solidFill>
                  <a:schemeClr val="bg1"/>
                </a:solidFill>
                <a:latin typeface="+mn-lt"/>
                <a:ea typeface="+mj-ea"/>
                <a:cs typeface="Posterama" panose="020B0504020200020000" pitchFamily="34" charset="0"/>
              </a:defRPr>
            </a:lvl1pPr>
            <a:lvl2pPr>
              <a:defRPr lang="es-ES" sz="1000"/>
            </a:lvl2pPr>
            <a:lvl3pPr>
              <a:defRPr lang="es-ES" sz="900"/>
            </a:lvl3pPr>
            <a:lvl4pPr>
              <a:defRPr lang="es-ES" sz="800"/>
            </a:lvl4pPr>
            <a:lvl5pPr>
              <a:defRPr lang="es-ES" sz="800"/>
            </a:lvl5pPr>
          </a:lstStyle>
          <a:p>
            <a:pPr marL="0" lvl="0" indent="0" algn="ctr" defTabSz="914400" rtl="0" eaLnBrk="1" latinLnBrk="0" hangingPunct="1">
              <a:lnSpc>
                <a:spcPct val="100000"/>
              </a:lnSpc>
              <a:spcBef>
                <a:spcPts val="1000"/>
              </a:spcBef>
              <a:buFont typeface="Arial" panose="020B0604020202020204" pitchFamily="34" charset="0"/>
              <a:buNone/>
            </a:pPr>
            <a:r>
              <a:rPr lang="es-ES"/>
              <a:t>Haga clic para modificar los estilos de texto del patrón </a:t>
            </a:r>
          </a:p>
        </p:txBody>
      </p:sp>
      <p:sp>
        <p:nvSpPr>
          <p:cNvPr id="33" name="Marcador de posición del contenido 47" descr="Haga clic en el icono para agregar una imagen">
            <a:extLst>
              <a:ext uri="{FF2B5EF4-FFF2-40B4-BE49-F238E27FC236}">
                <a16:creationId xmlns:a16="http://schemas.microsoft.com/office/drawing/2014/main" id="{E51F0384-440E-45B9-91E7-78CA13DE0B98}"/>
              </a:ext>
            </a:extLst>
          </p:cNvPr>
          <p:cNvSpPr>
            <a:spLocks noGrp="1"/>
          </p:cNvSpPr>
          <p:nvPr>
            <p:ph type="body" sz="quarter" idx="49" hasCustomPrompt="1"/>
          </p:nvPr>
        </p:nvSpPr>
        <p:spPr>
          <a:xfrm>
            <a:off x="2888314" y="4416565"/>
            <a:ext cx="1877575" cy="506399"/>
          </a:xfrm>
          <a:prstGeom prst="rect">
            <a:avLst/>
          </a:prstGeom>
        </p:spPr>
        <p:txBody>
          <a:bodyPr rtlCol="0">
            <a:noAutofit/>
          </a:bodyPr>
          <a:lstStyle>
            <a:lvl1pPr marL="0" indent="0" algn="ctr">
              <a:lnSpc>
                <a:spcPct val="100000"/>
              </a:lnSpc>
              <a:buNone/>
              <a:defRPr lang="es-ES" sz="1800" b="1">
                <a:solidFill>
                  <a:schemeClr val="bg1"/>
                </a:solidFill>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34" name="Marcador de posición del contenido 47">
            <a:extLst>
              <a:ext uri="{FF2B5EF4-FFF2-40B4-BE49-F238E27FC236}">
                <a16:creationId xmlns:a16="http://schemas.microsoft.com/office/drawing/2014/main" id="{35EAE525-3692-40E8-894E-B19171FF64F6}"/>
              </a:ext>
            </a:extLst>
          </p:cNvPr>
          <p:cNvSpPr>
            <a:spLocks noGrp="1"/>
          </p:cNvSpPr>
          <p:nvPr>
            <p:ph type="body" sz="quarter" idx="50" hasCustomPrompt="1"/>
          </p:nvPr>
        </p:nvSpPr>
        <p:spPr>
          <a:xfrm>
            <a:off x="2979171" y="5007731"/>
            <a:ext cx="1691687" cy="811178"/>
          </a:xfrm>
          <a:prstGeom prst="rect">
            <a:avLst/>
          </a:prstGeom>
        </p:spPr>
        <p:txBody>
          <a:bodyPr rtlCol="0">
            <a:noAutofit/>
          </a:bodyPr>
          <a:lstStyle>
            <a:lvl1pPr marL="0" indent="0" algn="ctr">
              <a:lnSpc>
                <a:spcPct val="100000"/>
              </a:lnSpc>
              <a:spcBef>
                <a:spcPts val="0"/>
              </a:spcBef>
              <a:buNone/>
              <a:defRPr lang="es-ES" altLang="zh-CN" sz="1400" b="0" i="0" kern="1200" dirty="0">
                <a:solidFill>
                  <a:schemeClr val="bg1"/>
                </a:solidFill>
                <a:latin typeface="+mn-lt"/>
                <a:ea typeface="+mj-ea"/>
                <a:cs typeface="Posterama" panose="020B0504020200020000" pitchFamily="34" charset="0"/>
              </a:defRPr>
            </a:lvl1pPr>
            <a:lvl2pPr>
              <a:defRPr lang="es-ES" sz="1000"/>
            </a:lvl2pPr>
            <a:lvl3pPr>
              <a:defRPr lang="es-ES" sz="900"/>
            </a:lvl3pPr>
            <a:lvl4pPr>
              <a:defRPr lang="es-ES" sz="800"/>
            </a:lvl4pPr>
            <a:lvl5pPr>
              <a:defRPr lang="es-ES" sz="800"/>
            </a:lvl5pPr>
          </a:lstStyle>
          <a:p>
            <a:pPr marL="0" lvl="0" indent="0" algn="ctr" defTabSz="914400" rtl="0" eaLnBrk="1" latinLnBrk="0" hangingPunct="1">
              <a:lnSpc>
                <a:spcPct val="100000"/>
              </a:lnSpc>
              <a:spcBef>
                <a:spcPts val="1000"/>
              </a:spcBef>
              <a:buFont typeface="Arial" panose="020B0604020202020204" pitchFamily="34" charset="0"/>
              <a:buNone/>
            </a:pPr>
            <a:r>
              <a:rPr lang="es-ES"/>
              <a:t>Haga clic para modificar los estilos de texto del patrón </a:t>
            </a:r>
          </a:p>
        </p:txBody>
      </p:sp>
      <p:sp>
        <p:nvSpPr>
          <p:cNvPr id="35" name="Marcador de posición del contenido 47" descr="Haga clic en el icono para agregar una imagen">
            <a:extLst>
              <a:ext uri="{FF2B5EF4-FFF2-40B4-BE49-F238E27FC236}">
                <a16:creationId xmlns:a16="http://schemas.microsoft.com/office/drawing/2014/main" id="{847DC539-F391-4470-96EB-486AB02DADBB}"/>
              </a:ext>
            </a:extLst>
          </p:cNvPr>
          <p:cNvSpPr>
            <a:spLocks noGrp="1"/>
          </p:cNvSpPr>
          <p:nvPr>
            <p:ph type="body" sz="quarter" idx="51" hasCustomPrompt="1"/>
          </p:nvPr>
        </p:nvSpPr>
        <p:spPr>
          <a:xfrm>
            <a:off x="5073898" y="4416565"/>
            <a:ext cx="1877575" cy="506399"/>
          </a:xfrm>
          <a:prstGeom prst="rect">
            <a:avLst/>
          </a:prstGeom>
        </p:spPr>
        <p:txBody>
          <a:bodyPr rtlCol="0">
            <a:noAutofit/>
          </a:bodyPr>
          <a:lstStyle>
            <a:lvl1pPr marL="0" indent="0" algn="ctr">
              <a:lnSpc>
                <a:spcPct val="100000"/>
              </a:lnSpc>
              <a:buNone/>
              <a:defRPr lang="es-ES" sz="1800" b="1">
                <a:solidFill>
                  <a:schemeClr val="bg1"/>
                </a:solidFill>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36" name="Marcador de posición del contenido 47">
            <a:extLst>
              <a:ext uri="{FF2B5EF4-FFF2-40B4-BE49-F238E27FC236}">
                <a16:creationId xmlns:a16="http://schemas.microsoft.com/office/drawing/2014/main" id="{50988645-D146-4AFE-B87D-279279577176}"/>
              </a:ext>
            </a:extLst>
          </p:cNvPr>
          <p:cNvSpPr>
            <a:spLocks noGrp="1"/>
          </p:cNvSpPr>
          <p:nvPr>
            <p:ph type="body" sz="quarter" idx="52" hasCustomPrompt="1"/>
          </p:nvPr>
        </p:nvSpPr>
        <p:spPr>
          <a:xfrm>
            <a:off x="5164755" y="5007731"/>
            <a:ext cx="1691687" cy="811178"/>
          </a:xfrm>
          <a:prstGeom prst="rect">
            <a:avLst/>
          </a:prstGeom>
        </p:spPr>
        <p:txBody>
          <a:bodyPr rtlCol="0">
            <a:noAutofit/>
          </a:bodyPr>
          <a:lstStyle>
            <a:lvl1pPr marL="0" indent="0" algn="ctr">
              <a:lnSpc>
                <a:spcPct val="100000"/>
              </a:lnSpc>
              <a:spcBef>
                <a:spcPts val="0"/>
              </a:spcBef>
              <a:buNone/>
              <a:defRPr lang="es-ES" altLang="zh-CN" sz="1400" b="0" i="0" kern="1200" dirty="0">
                <a:solidFill>
                  <a:schemeClr val="bg1"/>
                </a:solidFill>
                <a:latin typeface="+mn-lt"/>
                <a:ea typeface="+mj-ea"/>
                <a:cs typeface="Posterama" panose="020B0504020200020000" pitchFamily="34" charset="0"/>
              </a:defRPr>
            </a:lvl1pPr>
            <a:lvl2pPr>
              <a:defRPr lang="es-ES" sz="1000"/>
            </a:lvl2pPr>
            <a:lvl3pPr>
              <a:defRPr lang="es-ES" sz="900"/>
            </a:lvl3pPr>
            <a:lvl4pPr>
              <a:defRPr lang="es-ES" sz="800"/>
            </a:lvl4pPr>
            <a:lvl5pPr>
              <a:defRPr lang="es-ES" sz="800"/>
            </a:lvl5pPr>
          </a:lstStyle>
          <a:p>
            <a:pPr marL="0" lvl="0" indent="0" algn="ctr" defTabSz="914400" rtl="0" eaLnBrk="1" latinLnBrk="0" hangingPunct="1">
              <a:lnSpc>
                <a:spcPct val="100000"/>
              </a:lnSpc>
              <a:spcBef>
                <a:spcPts val="1000"/>
              </a:spcBef>
              <a:buFont typeface="Arial" panose="020B0604020202020204" pitchFamily="34" charset="0"/>
              <a:buNone/>
            </a:pPr>
            <a:r>
              <a:rPr lang="es-ES"/>
              <a:t>Haga clic para modificar los estilos de texto del patrón </a:t>
            </a:r>
          </a:p>
        </p:txBody>
      </p:sp>
      <p:sp>
        <p:nvSpPr>
          <p:cNvPr id="37" name="Marcador de posición del contenido 47" descr="Haga clic en el icono para agregar una imagen">
            <a:extLst>
              <a:ext uri="{FF2B5EF4-FFF2-40B4-BE49-F238E27FC236}">
                <a16:creationId xmlns:a16="http://schemas.microsoft.com/office/drawing/2014/main" id="{6712E8AC-14E0-42CC-8037-7C1D0E044B61}"/>
              </a:ext>
            </a:extLst>
          </p:cNvPr>
          <p:cNvSpPr>
            <a:spLocks noGrp="1"/>
          </p:cNvSpPr>
          <p:nvPr>
            <p:ph type="body" sz="quarter" idx="53" hasCustomPrompt="1"/>
          </p:nvPr>
        </p:nvSpPr>
        <p:spPr>
          <a:xfrm>
            <a:off x="7259482" y="4416565"/>
            <a:ext cx="1877575" cy="506399"/>
          </a:xfrm>
          <a:prstGeom prst="rect">
            <a:avLst/>
          </a:prstGeom>
        </p:spPr>
        <p:txBody>
          <a:bodyPr rtlCol="0">
            <a:noAutofit/>
          </a:bodyPr>
          <a:lstStyle>
            <a:lvl1pPr marL="0" indent="0" algn="ctr">
              <a:lnSpc>
                <a:spcPct val="100000"/>
              </a:lnSpc>
              <a:buNone/>
              <a:defRPr lang="es-ES" sz="1800" b="1">
                <a:solidFill>
                  <a:schemeClr val="bg1"/>
                </a:solidFill>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38" name="Marcador de posición del contenido 47">
            <a:extLst>
              <a:ext uri="{FF2B5EF4-FFF2-40B4-BE49-F238E27FC236}">
                <a16:creationId xmlns:a16="http://schemas.microsoft.com/office/drawing/2014/main" id="{C68DF822-6F14-4839-BD33-6874C8136EE0}"/>
              </a:ext>
            </a:extLst>
          </p:cNvPr>
          <p:cNvSpPr>
            <a:spLocks noGrp="1"/>
          </p:cNvSpPr>
          <p:nvPr>
            <p:ph type="body" sz="quarter" idx="54" hasCustomPrompt="1"/>
          </p:nvPr>
        </p:nvSpPr>
        <p:spPr>
          <a:xfrm>
            <a:off x="7350339" y="5007731"/>
            <a:ext cx="1691687" cy="811178"/>
          </a:xfrm>
          <a:prstGeom prst="rect">
            <a:avLst/>
          </a:prstGeom>
        </p:spPr>
        <p:txBody>
          <a:bodyPr rtlCol="0">
            <a:noAutofit/>
          </a:bodyPr>
          <a:lstStyle>
            <a:lvl1pPr marL="0" indent="0" algn="ctr">
              <a:lnSpc>
                <a:spcPct val="100000"/>
              </a:lnSpc>
              <a:spcBef>
                <a:spcPts val="0"/>
              </a:spcBef>
              <a:buNone/>
              <a:defRPr lang="es-ES" altLang="zh-CN" sz="1400" b="0" i="0" kern="1200" dirty="0">
                <a:solidFill>
                  <a:schemeClr val="bg1"/>
                </a:solidFill>
                <a:latin typeface="+mn-lt"/>
                <a:ea typeface="+mj-ea"/>
                <a:cs typeface="Posterama" panose="020B0504020200020000" pitchFamily="34" charset="0"/>
              </a:defRPr>
            </a:lvl1pPr>
            <a:lvl2pPr>
              <a:defRPr lang="es-ES" sz="1000"/>
            </a:lvl2pPr>
            <a:lvl3pPr>
              <a:defRPr lang="es-ES" sz="900"/>
            </a:lvl3pPr>
            <a:lvl4pPr>
              <a:defRPr lang="es-ES" sz="800"/>
            </a:lvl4pPr>
            <a:lvl5pPr>
              <a:defRPr lang="es-ES" sz="800"/>
            </a:lvl5pPr>
          </a:lstStyle>
          <a:p>
            <a:pPr marL="0" lvl="0" indent="0" algn="ctr" defTabSz="914400" rtl="0" eaLnBrk="1" latinLnBrk="0" hangingPunct="1">
              <a:lnSpc>
                <a:spcPct val="100000"/>
              </a:lnSpc>
              <a:spcBef>
                <a:spcPts val="1000"/>
              </a:spcBef>
              <a:buFont typeface="Arial" panose="020B0604020202020204" pitchFamily="34" charset="0"/>
              <a:buNone/>
            </a:pPr>
            <a:r>
              <a:rPr lang="es-ES"/>
              <a:t>Haga clic para modificar los estilos de texto del patrón </a:t>
            </a:r>
          </a:p>
        </p:txBody>
      </p:sp>
      <p:sp>
        <p:nvSpPr>
          <p:cNvPr id="39" name="Marcador de posición del contenido 47" descr="Haga clic en el icono para agregar una imagen">
            <a:extLst>
              <a:ext uri="{FF2B5EF4-FFF2-40B4-BE49-F238E27FC236}">
                <a16:creationId xmlns:a16="http://schemas.microsoft.com/office/drawing/2014/main" id="{2D1F75C7-DA21-4400-B066-F38190B4F520}"/>
              </a:ext>
            </a:extLst>
          </p:cNvPr>
          <p:cNvSpPr>
            <a:spLocks noGrp="1"/>
          </p:cNvSpPr>
          <p:nvPr>
            <p:ph type="body" sz="quarter" idx="55" hasCustomPrompt="1"/>
          </p:nvPr>
        </p:nvSpPr>
        <p:spPr>
          <a:xfrm>
            <a:off x="9445066" y="4416565"/>
            <a:ext cx="1877575" cy="506399"/>
          </a:xfrm>
          <a:prstGeom prst="rect">
            <a:avLst/>
          </a:prstGeom>
        </p:spPr>
        <p:txBody>
          <a:bodyPr rtlCol="0">
            <a:noAutofit/>
          </a:bodyPr>
          <a:lstStyle>
            <a:lvl1pPr marL="0" indent="0" algn="ctr">
              <a:lnSpc>
                <a:spcPct val="100000"/>
              </a:lnSpc>
              <a:buNone/>
              <a:defRPr lang="es-ES" sz="1800" b="1">
                <a:solidFill>
                  <a:schemeClr val="bg1"/>
                </a:solidFill>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40" name="Marcador de posición del contenido 47">
            <a:extLst>
              <a:ext uri="{FF2B5EF4-FFF2-40B4-BE49-F238E27FC236}">
                <a16:creationId xmlns:a16="http://schemas.microsoft.com/office/drawing/2014/main" id="{F7CF6BF0-A40D-4F18-B9DF-D9C4106065D2}"/>
              </a:ext>
            </a:extLst>
          </p:cNvPr>
          <p:cNvSpPr>
            <a:spLocks noGrp="1"/>
          </p:cNvSpPr>
          <p:nvPr>
            <p:ph type="body" sz="quarter" idx="56" hasCustomPrompt="1"/>
          </p:nvPr>
        </p:nvSpPr>
        <p:spPr>
          <a:xfrm>
            <a:off x="9535923" y="5007731"/>
            <a:ext cx="1691687" cy="811178"/>
          </a:xfrm>
          <a:prstGeom prst="rect">
            <a:avLst/>
          </a:prstGeom>
        </p:spPr>
        <p:txBody>
          <a:bodyPr rtlCol="0">
            <a:noAutofit/>
          </a:bodyPr>
          <a:lstStyle>
            <a:lvl1pPr marL="0" indent="0" algn="ctr">
              <a:lnSpc>
                <a:spcPct val="100000"/>
              </a:lnSpc>
              <a:spcBef>
                <a:spcPts val="0"/>
              </a:spcBef>
              <a:buNone/>
              <a:defRPr lang="es-ES" altLang="zh-CN" sz="1400" b="0" i="0" kern="1200" dirty="0">
                <a:solidFill>
                  <a:schemeClr val="bg1"/>
                </a:solidFill>
                <a:latin typeface="+mn-lt"/>
                <a:ea typeface="+mj-ea"/>
                <a:cs typeface="Posterama" panose="020B0504020200020000" pitchFamily="34" charset="0"/>
              </a:defRPr>
            </a:lvl1pPr>
            <a:lvl2pPr>
              <a:defRPr lang="es-ES" sz="1000"/>
            </a:lvl2pPr>
            <a:lvl3pPr>
              <a:defRPr lang="es-ES" sz="900"/>
            </a:lvl3pPr>
            <a:lvl4pPr>
              <a:defRPr lang="es-ES" sz="800"/>
            </a:lvl4pPr>
            <a:lvl5pPr>
              <a:defRPr lang="es-ES" sz="800"/>
            </a:lvl5pPr>
          </a:lstStyle>
          <a:p>
            <a:pPr marL="0" lvl="0" indent="0" algn="ctr" defTabSz="914400" rtl="0" eaLnBrk="1" latinLnBrk="0" hangingPunct="1">
              <a:lnSpc>
                <a:spcPct val="100000"/>
              </a:lnSpc>
              <a:spcBef>
                <a:spcPts val="1000"/>
              </a:spcBef>
              <a:buFont typeface="Arial" panose="020B0604020202020204" pitchFamily="34" charset="0"/>
              <a:buNone/>
            </a:pPr>
            <a:r>
              <a:rPr lang="es-ES"/>
              <a:t>Haga clic para modificar los estilos de texto del patrón </a:t>
            </a:r>
          </a:p>
        </p:txBody>
      </p:sp>
      <p:sp>
        <p:nvSpPr>
          <p:cNvPr id="41" name="Marcador de posición del contenido 47">
            <a:extLst>
              <a:ext uri="{FF2B5EF4-FFF2-40B4-BE49-F238E27FC236}">
                <a16:creationId xmlns:a16="http://schemas.microsoft.com/office/drawing/2014/main" id="{95C6B2A2-937E-4C7D-92E3-8A105DD43A98}"/>
              </a:ext>
            </a:extLst>
          </p:cNvPr>
          <p:cNvSpPr>
            <a:spLocks noGrp="1"/>
          </p:cNvSpPr>
          <p:nvPr>
            <p:ph type="pic" sz="quarter" idx="57"/>
          </p:nvPr>
        </p:nvSpPr>
        <p:spPr>
          <a:xfrm>
            <a:off x="983282"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rtlCol="0" anchor="ctr">
            <a:noAutofit/>
          </a:bodyPr>
          <a:lstStyle>
            <a:lvl1pPr marL="0" indent="0" algn="ctr">
              <a:buNone/>
              <a:defRPr lang="es-ES" sz="1000">
                <a:solidFill>
                  <a:schemeClr val="tx1"/>
                </a:solidFill>
              </a:defRPr>
            </a:lvl1pPr>
          </a:lstStyle>
          <a:p>
            <a:pPr rtl="0"/>
            <a:r>
              <a:rPr lang="es-ES"/>
              <a:t>Haga clic en el icono para agregar una imagen</a:t>
            </a:r>
            <a:endParaRPr lang="es-ES" altLang="en-US"/>
          </a:p>
        </p:txBody>
      </p:sp>
      <p:sp>
        <p:nvSpPr>
          <p:cNvPr id="42" name="Marcador de posición del contenido 47">
            <a:extLst>
              <a:ext uri="{FF2B5EF4-FFF2-40B4-BE49-F238E27FC236}">
                <a16:creationId xmlns:a16="http://schemas.microsoft.com/office/drawing/2014/main" id="{A9ECEF10-95EB-4F03-B3B1-8FC0E421618E}"/>
              </a:ext>
            </a:extLst>
          </p:cNvPr>
          <p:cNvSpPr>
            <a:spLocks noGrp="1"/>
          </p:cNvSpPr>
          <p:nvPr>
            <p:ph type="pic" sz="quarter" idx="58"/>
          </p:nvPr>
        </p:nvSpPr>
        <p:spPr>
          <a:xfrm>
            <a:off x="310934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rtlCol="0" anchor="ctr">
            <a:noAutofit/>
          </a:bodyPr>
          <a:lstStyle>
            <a:lvl1pPr marL="0" indent="0" algn="ctr">
              <a:buNone/>
              <a:defRPr lang="es-ES" sz="1000">
                <a:solidFill>
                  <a:schemeClr val="tx1"/>
                </a:solidFill>
              </a:defRPr>
            </a:lvl1pPr>
          </a:lstStyle>
          <a:p>
            <a:pPr rtl="0"/>
            <a:r>
              <a:rPr lang="es-ES"/>
              <a:t>Haga clic en el icono para agregar una imagen</a:t>
            </a:r>
            <a:endParaRPr lang="es-ES" altLang="en-US"/>
          </a:p>
        </p:txBody>
      </p:sp>
      <p:sp>
        <p:nvSpPr>
          <p:cNvPr id="43" name="Marcador de posición del contenido 47">
            <a:extLst>
              <a:ext uri="{FF2B5EF4-FFF2-40B4-BE49-F238E27FC236}">
                <a16:creationId xmlns:a16="http://schemas.microsoft.com/office/drawing/2014/main" id="{12D92FE1-9874-49B8-8FDC-F903A4843015}"/>
              </a:ext>
            </a:extLst>
          </p:cNvPr>
          <p:cNvSpPr>
            <a:spLocks noGrp="1"/>
          </p:cNvSpPr>
          <p:nvPr>
            <p:ph type="pic" sz="quarter" idx="59"/>
          </p:nvPr>
        </p:nvSpPr>
        <p:spPr>
          <a:xfrm>
            <a:off x="5235410"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rtlCol="0" anchor="ctr">
            <a:noAutofit/>
          </a:bodyPr>
          <a:lstStyle>
            <a:lvl1pPr marL="0" indent="0" algn="ctr">
              <a:buNone/>
              <a:defRPr lang="es-ES" sz="1000">
                <a:solidFill>
                  <a:schemeClr val="tx1"/>
                </a:solidFill>
              </a:defRPr>
            </a:lvl1pPr>
          </a:lstStyle>
          <a:p>
            <a:pPr rtl="0"/>
            <a:r>
              <a:rPr lang="es-ES"/>
              <a:t>Haga clic en el icono para agregar una imagen</a:t>
            </a:r>
            <a:endParaRPr lang="es-ES" altLang="en-US"/>
          </a:p>
        </p:txBody>
      </p:sp>
      <p:sp>
        <p:nvSpPr>
          <p:cNvPr id="44" name="Marcador de posición del contenido 47">
            <a:extLst>
              <a:ext uri="{FF2B5EF4-FFF2-40B4-BE49-F238E27FC236}">
                <a16:creationId xmlns:a16="http://schemas.microsoft.com/office/drawing/2014/main" id="{12070F52-AB91-476E-9FE0-5403568A11DD}"/>
              </a:ext>
            </a:extLst>
          </p:cNvPr>
          <p:cNvSpPr>
            <a:spLocks noGrp="1"/>
          </p:cNvSpPr>
          <p:nvPr>
            <p:ph type="pic" sz="quarter" idx="60"/>
          </p:nvPr>
        </p:nvSpPr>
        <p:spPr>
          <a:xfrm>
            <a:off x="7361474"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rtlCol="0" anchor="ctr">
            <a:noAutofit/>
          </a:bodyPr>
          <a:lstStyle>
            <a:lvl1pPr marL="0" indent="0" algn="ctr">
              <a:buNone/>
              <a:defRPr lang="es-ES" sz="1000">
                <a:solidFill>
                  <a:schemeClr val="tx1"/>
                </a:solidFill>
              </a:defRPr>
            </a:lvl1pPr>
          </a:lstStyle>
          <a:p>
            <a:pPr rtl="0"/>
            <a:r>
              <a:rPr lang="es-ES"/>
              <a:t>Haga clic en el icono para agregar una imagen</a:t>
            </a:r>
            <a:endParaRPr lang="es-ES" altLang="en-US"/>
          </a:p>
        </p:txBody>
      </p:sp>
      <p:sp>
        <p:nvSpPr>
          <p:cNvPr id="45" name="Marcador de posición del contenido 47">
            <a:extLst>
              <a:ext uri="{FF2B5EF4-FFF2-40B4-BE49-F238E27FC236}">
                <a16:creationId xmlns:a16="http://schemas.microsoft.com/office/drawing/2014/main" id="{13AE459B-26D7-43FC-BE0B-EF7B119D7D40}"/>
              </a:ext>
            </a:extLst>
          </p:cNvPr>
          <p:cNvSpPr>
            <a:spLocks noGrp="1"/>
          </p:cNvSpPr>
          <p:nvPr>
            <p:ph type="pic" sz="quarter" idx="61"/>
          </p:nvPr>
        </p:nvSpPr>
        <p:spPr>
          <a:xfrm>
            <a:off x="948753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rtlCol="0" anchor="ctr">
            <a:noAutofit/>
          </a:bodyPr>
          <a:lstStyle>
            <a:lvl1pPr marL="0" indent="0" algn="ctr">
              <a:buNone/>
              <a:defRPr lang="es-ES" sz="1000">
                <a:solidFill>
                  <a:schemeClr val="tx1"/>
                </a:solidFill>
              </a:defRPr>
            </a:lvl1pPr>
          </a:lstStyle>
          <a:p>
            <a:pPr rtl="0"/>
            <a:r>
              <a:rPr lang="es-ES"/>
              <a:t>Haga clic en el icono para agregar una imagen</a:t>
            </a:r>
            <a:endParaRPr lang="es-ES" altLang="en-US"/>
          </a:p>
        </p:txBody>
      </p:sp>
      <p:sp>
        <p:nvSpPr>
          <p:cNvPr id="25" name="Marcador de título 4">
            <a:extLst>
              <a:ext uri="{FF2B5EF4-FFF2-40B4-BE49-F238E27FC236}">
                <a16:creationId xmlns:a16="http://schemas.microsoft.com/office/drawing/2014/main" id="{C8ECEE37-7B17-4FD7-2612-FBD357E10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lang="es-ES"/>
            </a:lvl1pPr>
          </a:lstStyle>
          <a:p>
            <a:pPr rtl="0"/>
            <a:r>
              <a:rPr lang="es-ES"/>
              <a:t>Haga clic para modificar el estilo de título del patrón</a:t>
            </a:r>
          </a:p>
        </p:txBody>
      </p:sp>
      <p:sp>
        <p:nvSpPr>
          <p:cNvPr id="2" name="Marcador de pie de página 1">
            <a:extLst>
              <a:ext uri="{FF2B5EF4-FFF2-40B4-BE49-F238E27FC236}">
                <a16:creationId xmlns:a16="http://schemas.microsoft.com/office/drawing/2014/main" id="{F7F2CD23-FF0B-8184-9F40-957043412F1C}"/>
              </a:ext>
            </a:extLst>
          </p:cNvPr>
          <p:cNvSpPr>
            <a:spLocks noGrp="1"/>
          </p:cNvSpPr>
          <p:nvPr>
            <p:ph type="ftr" sz="quarter" idx="62"/>
          </p:nvPr>
        </p:nvSpPr>
        <p:spPr/>
        <p:txBody>
          <a:bodyPr rtlCol="0">
            <a:noAutofit/>
          </a:bodyPr>
          <a:lstStyle>
            <a:defPPr>
              <a:defRPr lang="es-ES"/>
            </a:defPPr>
          </a:lstStyle>
          <a:p>
            <a:pPr rtl="0"/>
            <a:r>
              <a:rPr lang="es-ES" noProof="0"/>
              <a:t>Título de la presentación</a:t>
            </a:r>
          </a:p>
        </p:txBody>
      </p:sp>
      <p:sp>
        <p:nvSpPr>
          <p:cNvPr id="3" name="Marcador de número de diapositiva 2">
            <a:extLst>
              <a:ext uri="{FF2B5EF4-FFF2-40B4-BE49-F238E27FC236}">
                <a16:creationId xmlns:a16="http://schemas.microsoft.com/office/drawing/2014/main" id="{7876D293-58F2-B8E9-6576-2676F210D7CF}"/>
              </a:ext>
            </a:extLst>
          </p:cNvPr>
          <p:cNvSpPr>
            <a:spLocks noGrp="1"/>
          </p:cNvSpPr>
          <p:nvPr>
            <p:ph type="sldNum" sz="quarter" idx="63"/>
          </p:nvPr>
        </p:nvSpPr>
        <p:spPr/>
        <p:txBody>
          <a:bodyPr rtlCol="0">
            <a:noAutofit/>
          </a:bodyPr>
          <a:lstStyle>
            <a:defPPr>
              <a:defRPr lang="es-ES"/>
            </a:defPPr>
          </a:lstStyle>
          <a:p>
            <a:pPr rtl="0"/>
            <a:fld id="{47FEACEE-25B4-4A2D-B147-27296E36371D}" type="slidenum">
              <a:rPr lang="es-ES" altLang="zh-CN" noProof="0" smtClean="0"/>
              <a:pPr rtl="0"/>
              <a:t>‹Nº›</a:t>
            </a:fld>
            <a:endParaRPr lang="es-ES" altLang="zh-CN" noProof="0"/>
          </a:p>
        </p:txBody>
      </p:sp>
    </p:spTree>
    <p:extLst>
      <p:ext uri="{BB962C8B-B14F-4D97-AF65-F5344CB8AC3E}">
        <p14:creationId xmlns:p14="http://schemas.microsoft.com/office/powerpoint/2010/main" val="69331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a 5">
    <p:spTree>
      <p:nvGrpSpPr>
        <p:cNvPr id="1" name=""/>
        <p:cNvGrpSpPr/>
        <p:nvPr/>
      </p:nvGrpSpPr>
      <p:grpSpPr>
        <a:xfrm>
          <a:off x="0" y="0"/>
          <a:ext cx="0" cy="0"/>
          <a:chOff x="0" y="0"/>
          <a:chExt cx="0" cy="0"/>
        </a:xfrm>
      </p:grpSpPr>
      <p:sp>
        <p:nvSpPr>
          <p:cNvPr id="32" name="Marcador de posición del contenido 47">
            <a:extLst>
              <a:ext uri="{FF2B5EF4-FFF2-40B4-BE49-F238E27FC236}">
                <a16:creationId xmlns:a16="http://schemas.microsoft.com/office/drawing/2014/main" id="{67FF6BA4-2B1B-4B51-9FE3-A67E3DCC3184}"/>
              </a:ext>
            </a:extLst>
          </p:cNvPr>
          <p:cNvSpPr>
            <a:spLocks noGrp="1"/>
          </p:cNvSpPr>
          <p:nvPr>
            <p:ph type="body" sz="quarter" idx="32" hasCustomPrompt="1"/>
          </p:nvPr>
        </p:nvSpPr>
        <p:spPr>
          <a:xfrm>
            <a:off x="838200" y="2929823"/>
            <a:ext cx="1865376" cy="2464293"/>
          </a:xfrm>
          <a:prstGeom prst="rect">
            <a:avLst/>
          </a:prstGeom>
          <a:ln w="19050">
            <a:solidFill>
              <a:schemeClr val="bg1"/>
            </a:solidFill>
          </a:ln>
        </p:spPr>
        <p:txBody>
          <a:bodyPr tIns="219456" rtlCol="0">
            <a:noAutofit/>
          </a:bodyPr>
          <a:lstStyle>
            <a:lvl1pPr marL="0" indent="0" algn="ctr">
              <a:lnSpc>
                <a:spcPct val="100000"/>
              </a:lnSpc>
              <a:spcBef>
                <a:spcPts val="0"/>
              </a:spcBef>
              <a:buNone/>
              <a:defRPr lang="es-ES" sz="1500" b="0">
                <a:solidFill>
                  <a:schemeClr val="bg1"/>
                </a:solidFill>
                <a:latin typeface="+mn-lt"/>
              </a:defRPr>
            </a:lvl1pPr>
            <a:lvl2pPr>
              <a:defRPr lang="es-ES" sz="1000"/>
            </a:lvl2pPr>
            <a:lvl3pPr>
              <a:defRPr lang="es-ES" sz="900"/>
            </a:lvl3pPr>
            <a:lvl4pPr>
              <a:defRPr lang="es-ES" sz="800"/>
            </a:lvl4pPr>
            <a:lvl5pPr>
              <a:defRPr lang="es-ES" sz="800"/>
            </a:lvl5pPr>
          </a:lstStyle>
          <a:p>
            <a:pPr lvl="0" rtl="0"/>
            <a:r>
              <a:rPr lang="es-ES"/>
              <a:t>Haga clic para modificar los estilos de texto del patrón </a:t>
            </a:r>
          </a:p>
        </p:txBody>
      </p:sp>
      <p:sp>
        <p:nvSpPr>
          <p:cNvPr id="30" name="Marcador de posición del contenido 47">
            <a:extLst>
              <a:ext uri="{FF2B5EF4-FFF2-40B4-BE49-F238E27FC236}">
                <a16:creationId xmlns:a16="http://schemas.microsoft.com/office/drawing/2014/main" id="{88E2377A-ED6B-4D69-A9DC-647CB22A5204}"/>
              </a:ext>
            </a:extLst>
          </p:cNvPr>
          <p:cNvSpPr>
            <a:spLocks noGrp="1"/>
          </p:cNvSpPr>
          <p:nvPr>
            <p:ph type="body" sz="quarter" idx="50" hasCustomPrompt="1"/>
          </p:nvPr>
        </p:nvSpPr>
        <p:spPr>
          <a:xfrm>
            <a:off x="3000303" y="2929823"/>
            <a:ext cx="1867186" cy="2471878"/>
          </a:xfrm>
          <a:prstGeom prst="rect">
            <a:avLst/>
          </a:prstGeom>
          <a:ln w="19050">
            <a:solidFill>
              <a:schemeClr val="bg1"/>
            </a:solidFill>
          </a:ln>
        </p:spPr>
        <p:txBody>
          <a:bodyPr tIns="219456" rtlCol="0">
            <a:noAutofit/>
          </a:bodyPr>
          <a:lstStyle>
            <a:lvl1pPr marL="0" indent="0" algn="ctr">
              <a:lnSpc>
                <a:spcPct val="100000"/>
              </a:lnSpc>
              <a:spcBef>
                <a:spcPts val="0"/>
              </a:spcBef>
              <a:buNone/>
              <a:defRPr lang="es-ES" sz="1500" b="0">
                <a:solidFill>
                  <a:schemeClr val="bg1"/>
                </a:solidFill>
                <a:latin typeface="+mn-lt"/>
              </a:defRPr>
            </a:lvl1pPr>
            <a:lvl2pPr>
              <a:defRPr lang="es-ES" sz="1000"/>
            </a:lvl2pPr>
            <a:lvl3pPr>
              <a:defRPr lang="es-ES" sz="900"/>
            </a:lvl3pPr>
            <a:lvl4pPr>
              <a:defRPr lang="es-ES" sz="800"/>
            </a:lvl4pPr>
            <a:lvl5pPr>
              <a:defRPr lang="es-ES" sz="800"/>
            </a:lvl5pPr>
          </a:lstStyle>
          <a:p>
            <a:pPr lvl="0" rtl="0"/>
            <a:r>
              <a:rPr lang="es-ES"/>
              <a:t>Haga clic para modificar los estilos de texto del patrón </a:t>
            </a:r>
          </a:p>
        </p:txBody>
      </p:sp>
      <p:sp>
        <p:nvSpPr>
          <p:cNvPr id="31" name="Marcador de posición del contenido 47">
            <a:extLst>
              <a:ext uri="{FF2B5EF4-FFF2-40B4-BE49-F238E27FC236}">
                <a16:creationId xmlns:a16="http://schemas.microsoft.com/office/drawing/2014/main" id="{ECC27D7D-FA65-E93F-3C7E-AADBF7E0CC2C}"/>
              </a:ext>
            </a:extLst>
          </p:cNvPr>
          <p:cNvSpPr>
            <a:spLocks noGrp="1"/>
          </p:cNvSpPr>
          <p:nvPr>
            <p:ph type="body" sz="quarter" idx="51" hasCustomPrompt="1"/>
          </p:nvPr>
        </p:nvSpPr>
        <p:spPr>
          <a:xfrm>
            <a:off x="5164216" y="2929823"/>
            <a:ext cx="1865376" cy="2464293"/>
          </a:xfrm>
          <a:prstGeom prst="rect">
            <a:avLst/>
          </a:prstGeom>
          <a:ln w="19050">
            <a:solidFill>
              <a:schemeClr val="bg1"/>
            </a:solidFill>
          </a:ln>
        </p:spPr>
        <p:txBody>
          <a:bodyPr tIns="219456" rtlCol="0">
            <a:noAutofit/>
          </a:bodyPr>
          <a:lstStyle>
            <a:lvl1pPr marL="0" indent="0" algn="ctr">
              <a:lnSpc>
                <a:spcPct val="100000"/>
              </a:lnSpc>
              <a:spcBef>
                <a:spcPts val="0"/>
              </a:spcBef>
              <a:buNone/>
              <a:defRPr lang="es-ES" sz="1500" b="0">
                <a:solidFill>
                  <a:schemeClr val="bg1"/>
                </a:solidFill>
                <a:latin typeface="+mn-lt"/>
              </a:defRPr>
            </a:lvl1pPr>
            <a:lvl2pPr>
              <a:defRPr lang="es-ES" sz="1000"/>
            </a:lvl2pPr>
            <a:lvl3pPr>
              <a:defRPr lang="es-ES" sz="900"/>
            </a:lvl3pPr>
            <a:lvl4pPr>
              <a:defRPr lang="es-ES" sz="800"/>
            </a:lvl4pPr>
            <a:lvl5pPr>
              <a:defRPr lang="es-ES" sz="800"/>
            </a:lvl5pPr>
          </a:lstStyle>
          <a:p>
            <a:pPr lvl="0" rtl="0"/>
            <a:r>
              <a:rPr lang="es-ES"/>
              <a:t>Haga clic para modificar los estilos de texto del patrón </a:t>
            </a:r>
          </a:p>
        </p:txBody>
      </p:sp>
      <p:sp>
        <p:nvSpPr>
          <p:cNvPr id="33" name="Marcador de posición del contenido 47">
            <a:extLst>
              <a:ext uri="{FF2B5EF4-FFF2-40B4-BE49-F238E27FC236}">
                <a16:creationId xmlns:a16="http://schemas.microsoft.com/office/drawing/2014/main" id="{DF5280E4-E86B-9E17-04A1-072A8148C3BD}"/>
              </a:ext>
            </a:extLst>
          </p:cNvPr>
          <p:cNvSpPr>
            <a:spLocks noGrp="1"/>
          </p:cNvSpPr>
          <p:nvPr>
            <p:ph type="body" sz="quarter" idx="52" hasCustomPrompt="1"/>
          </p:nvPr>
        </p:nvSpPr>
        <p:spPr>
          <a:xfrm>
            <a:off x="7326319" y="2929823"/>
            <a:ext cx="1865376" cy="2464293"/>
          </a:xfrm>
          <a:prstGeom prst="rect">
            <a:avLst/>
          </a:prstGeom>
          <a:ln w="19050">
            <a:solidFill>
              <a:schemeClr val="bg1"/>
            </a:solidFill>
          </a:ln>
        </p:spPr>
        <p:txBody>
          <a:bodyPr tIns="219456" rtlCol="0">
            <a:noAutofit/>
          </a:bodyPr>
          <a:lstStyle>
            <a:lvl1pPr marL="0" indent="0" algn="ctr">
              <a:lnSpc>
                <a:spcPct val="100000"/>
              </a:lnSpc>
              <a:spcBef>
                <a:spcPts val="0"/>
              </a:spcBef>
              <a:buNone/>
              <a:defRPr lang="es-ES" sz="1500" b="0">
                <a:solidFill>
                  <a:schemeClr val="bg1"/>
                </a:solidFill>
                <a:latin typeface="+mn-lt"/>
              </a:defRPr>
            </a:lvl1pPr>
            <a:lvl2pPr>
              <a:defRPr lang="es-ES" sz="1000"/>
            </a:lvl2pPr>
            <a:lvl3pPr>
              <a:defRPr lang="es-ES" sz="900"/>
            </a:lvl3pPr>
            <a:lvl4pPr>
              <a:defRPr lang="es-ES" sz="800"/>
            </a:lvl4pPr>
            <a:lvl5pPr>
              <a:defRPr lang="es-ES" sz="800"/>
            </a:lvl5pPr>
          </a:lstStyle>
          <a:p>
            <a:pPr lvl="0" rtl="0"/>
            <a:r>
              <a:rPr lang="es-ES"/>
              <a:t>Haga clic para modificar los estilos de texto del patrón </a:t>
            </a:r>
          </a:p>
        </p:txBody>
      </p:sp>
      <p:sp>
        <p:nvSpPr>
          <p:cNvPr id="37" name="Marcador de posición del contenido 47">
            <a:extLst>
              <a:ext uri="{FF2B5EF4-FFF2-40B4-BE49-F238E27FC236}">
                <a16:creationId xmlns:a16="http://schemas.microsoft.com/office/drawing/2014/main" id="{42F4F0D3-AF64-7F92-FF1C-F5D1DC62A388}"/>
              </a:ext>
            </a:extLst>
          </p:cNvPr>
          <p:cNvSpPr>
            <a:spLocks noGrp="1"/>
          </p:cNvSpPr>
          <p:nvPr>
            <p:ph type="body" sz="quarter" idx="53" hasCustomPrompt="1"/>
          </p:nvPr>
        </p:nvSpPr>
        <p:spPr>
          <a:xfrm>
            <a:off x="9488424" y="2929823"/>
            <a:ext cx="1865376" cy="2464293"/>
          </a:xfrm>
          <a:prstGeom prst="rect">
            <a:avLst/>
          </a:prstGeom>
          <a:ln w="19050">
            <a:solidFill>
              <a:schemeClr val="bg1"/>
            </a:solidFill>
          </a:ln>
        </p:spPr>
        <p:txBody>
          <a:bodyPr tIns="219456" rtlCol="0">
            <a:noAutofit/>
          </a:bodyPr>
          <a:lstStyle>
            <a:lvl1pPr marL="0" indent="0" algn="ctr">
              <a:lnSpc>
                <a:spcPct val="100000"/>
              </a:lnSpc>
              <a:spcBef>
                <a:spcPts val="0"/>
              </a:spcBef>
              <a:buNone/>
              <a:defRPr lang="es-ES" sz="1500" b="0">
                <a:solidFill>
                  <a:schemeClr val="bg1"/>
                </a:solidFill>
                <a:latin typeface="+mn-lt"/>
              </a:defRPr>
            </a:lvl1pPr>
            <a:lvl2pPr>
              <a:defRPr lang="es-ES" sz="1000"/>
            </a:lvl2pPr>
            <a:lvl3pPr>
              <a:defRPr lang="es-ES" sz="900"/>
            </a:lvl3pPr>
            <a:lvl4pPr>
              <a:defRPr lang="es-ES" sz="800"/>
            </a:lvl4pPr>
            <a:lvl5pPr>
              <a:defRPr lang="es-ES" sz="800"/>
            </a:lvl5pPr>
          </a:lstStyle>
          <a:p>
            <a:pPr lvl="0" rtl="0"/>
            <a:r>
              <a:rPr lang="es-ES"/>
              <a:t>Haga clic para modificar los estilos de texto del patrón </a:t>
            </a:r>
          </a:p>
        </p:txBody>
      </p:sp>
      <p:sp>
        <p:nvSpPr>
          <p:cNvPr id="27" name="Marcador de posición del contenido 47">
            <a:extLst>
              <a:ext uri="{FF2B5EF4-FFF2-40B4-BE49-F238E27FC236}">
                <a16:creationId xmlns:a16="http://schemas.microsoft.com/office/drawing/2014/main" id="{43D089D6-48B5-43AB-A887-EEF910BA9161}"/>
              </a:ext>
            </a:extLst>
          </p:cNvPr>
          <p:cNvSpPr>
            <a:spLocks noGrp="1"/>
          </p:cNvSpPr>
          <p:nvPr>
            <p:ph type="body" sz="quarter" idx="27" hasCustomPrompt="1"/>
          </p:nvPr>
        </p:nvSpPr>
        <p:spPr>
          <a:xfrm>
            <a:off x="838200" y="2067143"/>
            <a:ext cx="1865376" cy="866219"/>
          </a:xfrm>
          <a:prstGeom prst="rect">
            <a:avLst/>
          </a:prstGeom>
          <a:ln w="19050">
            <a:solidFill>
              <a:schemeClr val="bg1"/>
            </a:solidFill>
          </a:ln>
        </p:spPr>
        <p:txBody>
          <a:bodyPr rtlCol="0" anchor="ctr">
            <a:noAutofit/>
          </a:bodyPr>
          <a:lstStyle>
            <a:lvl1pPr marL="0" indent="0" algn="ctr">
              <a:lnSpc>
                <a:spcPct val="100000"/>
              </a:lnSpc>
              <a:buFontTx/>
              <a:buNone/>
              <a:defRPr lang="es-ES" sz="1800" b="1" i="0">
                <a:solidFill>
                  <a:schemeClr val="bg1"/>
                </a:solidFill>
                <a:latin typeface="+mn-lt"/>
              </a:defRPr>
            </a:lvl1pPr>
          </a:lstStyle>
          <a:p>
            <a:pPr lvl="0" rtl="0"/>
            <a:r>
              <a:rPr lang="es-ES"/>
              <a:t>Haga clic para editar el estilo de título del patrón</a:t>
            </a:r>
            <a:endParaRPr lang="es-ES" altLang="en-US"/>
          </a:p>
        </p:txBody>
      </p:sp>
      <p:sp>
        <p:nvSpPr>
          <p:cNvPr id="24" name="Marcador de título 4">
            <a:extLst>
              <a:ext uri="{FF2B5EF4-FFF2-40B4-BE49-F238E27FC236}">
                <a16:creationId xmlns:a16="http://schemas.microsoft.com/office/drawing/2014/main" id="{69ABDED2-7EB3-3ABE-90D0-E6C00F806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lang="es-ES"/>
            </a:lvl1pPr>
          </a:lstStyle>
          <a:p>
            <a:pPr rtl="0"/>
            <a:r>
              <a:rPr lang="es-ES"/>
              <a:t>Haga clic para modificar el estilo de título del patrón</a:t>
            </a:r>
          </a:p>
        </p:txBody>
      </p:sp>
      <p:sp>
        <p:nvSpPr>
          <p:cNvPr id="25" name="Marcador de posición del contenido 47">
            <a:extLst>
              <a:ext uri="{FF2B5EF4-FFF2-40B4-BE49-F238E27FC236}">
                <a16:creationId xmlns:a16="http://schemas.microsoft.com/office/drawing/2014/main" id="{476A31DC-7395-007C-8BA1-C38E5B289CF5}"/>
              </a:ext>
            </a:extLst>
          </p:cNvPr>
          <p:cNvSpPr>
            <a:spLocks noGrp="1"/>
          </p:cNvSpPr>
          <p:nvPr>
            <p:ph type="body" sz="quarter" idx="46" hasCustomPrompt="1"/>
          </p:nvPr>
        </p:nvSpPr>
        <p:spPr>
          <a:xfrm>
            <a:off x="3000756" y="2067143"/>
            <a:ext cx="1865376" cy="866219"/>
          </a:xfrm>
          <a:prstGeom prst="rect">
            <a:avLst/>
          </a:prstGeom>
          <a:ln w="19050">
            <a:solidFill>
              <a:schemeClr val="bg1"/>
            </a:solidFill>
          </a:ln>
        </p:spPr>
        <p:txBody>
          <a:bodyPr rtlCol="0" anchor="ctr">
            <a:noAutofit/>
          </a:bodyPr>
          <a:lstStyle>
            <a:lvl1pPr marL="0" indent="0" algn="ctr">
              <a:lnSpc>
                <a:spcPct val="100000"/>
              </a:lnSpc>
              <a:buFontTx/>
              <a:buNone/>
              <a:defRPr lang="es-ES" sz="1800" b="1" i="0">
                <a:solidFill>
                  <a:schemeClr val="bg1"/>
                </a:solidFill>
                <a:latin typeface="+mn-lt"/>
              </a:defRPr>
            </a:lvl1pPr>
          </a:lstStyle>
          <a:p>
            <a:pPr lvl="0" rtl="0"/>
            <a:r>
              <a:rPr lang="es-ES"/>
              <a:t>Haga clic para editar el estilo de título del patrón</a:t>
            </a:r>
            <a:endParaRPr lang="es-ES" altLang="en-US"/>
          </a:p>
        </p:txBody>
      </p:sp>
      <p:sp>
        <p:nvSpPr>
          <p:cNvPr id="26" name="Marcador de posición del contenido 47">
            <a:extLst>
              <a:ext uri="{FF2B5EF4-FFF2-40B4-BE49-F238E27FC236}">
                <a16:creationId xmlns:a16="http://schemas.microsoft.com/office/drawing/2014/main" id="{35CE0786-D87B-DD89-C418-C53C1B7E610B}"/>
              </a:ext>
            </a:extLst>
          </p:cNvPr>
          <p:cNvSpPr>
            <a:spLocks noGrp="1"/>
          </p:cNvSpPr>
          <p:nvPr>
            <p:ph type="body" sz="quarter" idx="47" hasCustomPrompt="1"/>
          </p:nvPr>
        </p:nvSpPr>
        <p:spPr>
          <a:xfrm>
            <a:off x="5163312" y="2067143"/>
            <a:ext cx="1865376" cy="866219"/>
          </a:xfrm>
          <a:prstGeom prst="rect">
            <a:avLst/>
          </a:prstGeom>
          <a:ln w="19050">
            <a:solidFill>
              <a:schemeClr val="bg1"/>
            </a:solidFill>
          </a:ln>
        </p:spPr>
        <p:txBody>
          <a:bodyPr rtlCol="0" anchor="ctr">
            <a:noAutofit/>
          </a:bodyPr>
          <a:lstStyle>
            <a:lvl1pPr marL="0" indent="0" algn="ctr">
              <a:lnSpc>
                <a:spcPct val="100000"/>
              </a:lnSpc>
              <a:buFontTx/>
              <a:buNone/>
              <a:defRPr lang="es-ES" sz="1800" b="1" i="0">
                <a:solidFill>
                  <a:schemeClr val="bg1"/>
                </a:solidFill>
                <a:latin typeface="+mn-lt"/>
              </a:defRPr>
            </a:lvl1pPr>
          </a:lstStyle>
          <a:p>
            <a:pPr lvl="0" rtl="0"/>
            <a:r>
              <a:rPr lang="es-ES"/>
              <a:t>Haga clic para editar el estilo de título del patrón</a:t>
            </a:r>
            <a:endParaRPr lang="es-ES" altLang="en-US"/>
          </a:p>
        </p:txBody>
      </p:sp>
      <p:sp>
        <p:nvSpPr>
          <p:cNvPr id="28" name="Marcador de posición del contenido 47">
            <a:extLst>
              <a:ext uri="{FF2B5EF4-FFF2-40B4-BE49-F238E27FC236}">
                <a16:creationId xmlns:a16="http://schemas.microsoft.com/office/drawing/2014/main" id="{7C7F2E6C-1DCD-3C6A-4830-5BF230A3AAB2}"/>
              </a:ext>
            </a:extLst>
          </p:cNvPr>
          <p:cNvSpPr>
            <a:spLocks noGrp="1"/>
          </p:cNvSpPr>
          <p:nvPr>
            <p:ph type="body" sz="quarter" idx="48" hasCustomPrompt="1"/>
          </p:nvPr>
        </p:nvSpPr>
        <p:spPr>
          <a:xfrm>
            <a:off x="7325868" y="2067143"/>
            <a:ext cx="1865376" cy="866219"/>
          </a:xfrm>
          <a:prstGeom prst="rect">
            <a:avLst/>
          </a:prstGeom>
          <a:ln w="19050">
            <a:solidFill>
              <a:schemeClr val="bg1"/>
            </a:solidFill>
          </a:ln>
        </p:spPr>
        <p:txBody>
          <a:bodyPr rtlCol="0" anchor="ctr">
            <a:noAutofit/>
          </a:bodyPr>
          <a:lstStyle>
            <a:lvl1pPr marL="0" indent="0" algn="ctr">
              <a:lnSpc>
                <a:spcPct val="100000"/>
              </a:lnSpc>
              <a:buFontTx/>
              <a:buNone/>
              <a:defRPr lang="es-ES" sz="1800" b="1" i="0">
                <a:solidFill>
                  <a:schemeClr val="bg1"/>
                </a:solidFill>
                <a:latin typeface="+mn-lt"/>
              </a:defRPr>
            </a:lvl1pPr>
          </a:lstStyle>
          <a:p>
            <a:pPr lvl="0" rtl="0"/>
            <a:r>
              <a:rPr lang="es-ES"/>
              <a:t>Haga clic para editar el estilo de título del patrón</a:t>
            </a:r>
            <a:endParaRPr lang="es-ES" altLang="en-US"/>
          </a:p>
        </p:txBody>
      </p:sp>
      <p:sp>
        <p:nvSpPr>
          <p:cNvPr id="29" name="Marcador de posición del contenido 47">
            <a:extLst>
              <a:ext uri="{FF2B5EF4-FFF2-40B4-BE49-F238E27FC236}">
                <a16:creationId xmlns:a16="http://schemas.microsoft.com/office/drawing/2014/main" id="{56A87F6E-D6C5-8903-BC20-313810046034}"/>
              </a:ext>
            </a:extLst>
          </p:cNvPr>
          <p:cNvSpPr>
            <a:spLocks noGrp="1"/>
          </p:cNvSpPr>
          <p:nvPr>
            <p:ph type="body" sz="quarter" idx="49" hasCustomPrompt="1"/>
          </p:nvPr>
        </p:nvSpPr>
        <p:spPr>
          <a:xfrm>
            <a:off x="9488424" y="2067143"/>
            <a:ext cx="1865376" cy="866219"/>
          </a:xfrm>
          <a:prstGeom prst="rect">
            <a:avLst/>
          </a:prstGeom>
          <a:ln w="19050">
            <a:solidFill>
              <a:schemeClr val="bg1"/>
            </a:solidFill>
          </a:ln>
        </p:spPr>
        <p:txBody>
          <a:bodyPr rtlCol="0" anchor="ctr">
            <a:noAutofit/>
          </a:bodyPr>
          <a:lstStyle>
            <a:lvl1pPr marL="0" indent="0" algn="ctr">
              <a:lnSpc>
                <a:spcPct val="100000"/>
              </a:lnSpc>
              <a:buFontTx/>
              <a:buNone/>
              <a:defRPr lang="es-ES" sz="1800" b="1" i="0">
                <a:solidFill>
                  <a:schemeClr val="bg1"/>
                </a:solidFill>
                <a:latin typeface="+mn-lt"/>
              </a:defRPr>
            </a:lvl1pPr>
          </a:lstStyle>
          <a:p>
            <a:pPr lvl="0" rtl="0"/>
            <a:r>
              <a:rPr lang="es-ES"/>
              <a:t>Haga clic para editar el estilo de título del patrón</a:t>
            </a:r>
            <a:endParaRPr lang="es-ES" altLang="en-US"/>
          </a:p>
        </p:txBody>
      </p:sp>
      <p:sp>
        <p:nvSpPr>
          <p:cNvPr id="11" name="Marcador de pie de página 10">
            <a:extLst>
              <a:ext uri="{FF2B5EF4-FFF2-40B4-BE49-F238E27FC236}">
                <a16:creationId xmlns:a16="http://schemas.microsoft.com/office/drawing/2014/main" id="{7218367E-FDD8-A1F8-8E0F-A365771B85F7}"/>
              </a:ext>
            </a:extLst>
          </p:cNvPr>
          <p:cNvSpPr>
            <a:spLocks noGrp="1"/>
          </p:cNvSpPr>
          <p:nvPr>
            <p:ph type="ftr" sz="quarter" idx="54"/>
          </p:nvPr>
        </p:nvSpPr>
        <p:spPr/>
        <p:txBody>
          <a:bodyPr rtlCol="0">
            <a:noAutofit/>
          </a:bodyPr>
          <a:lstStyle>
            <a:defPPr>
              <a:defRPr lang="es-ES"/>
            </a:defPPr>
          </a:lstStyle>
          <a:p>
            <a:pPr rtl="0"/>
            <a:r>
              <a:rPr lang="es-ES" noProof="0"/>
              <a:t>Título de la presentación</a:t>
            </a:r>
          </a:p>
        </p:txBody>
      </p:sp>
      <p:sp>
        <p:nvSpPr>
          <p:cNvPr id="12" name="Marcador de número de diapositiva 11">
            <a:extLst>
              <a:ext uri="{FF2B5EF4-FFF2-40B4-BE49-F238E27FC236}">
                <a16:creationId xmlns:a16="http://schemas.microsoft.com/office/drawing/2014/main" id="{77ECE300-0AB8-85A0-D4D3-B948DDA7B00F}"/>
              </a:ext>
            </a:extLst>
          </p:cNvPr>
          <p:cNvSpPr>
            <a:spLocks noGrp="1"/>
          </p:cNvSpPr>
          <p:nvPr>
            <p:ph type="sldNum" sz="quarter" idx="55"/>
          </p:nvPr>
        </p:nvSpPr>
        <p:spPr/>
        <p:txBody>
          <a:bodyPr rtlCol="0">
            <a:noAutofit/>
          </a:bodyPr>
          <a:lstStyle>
            <a:defPPr>
              <a:defRPr lang="es-ES"/>
            </a:defPPr>
          </a:lstStyle>
          <a:p>
            <a:pPr rtl="0"/>
            <a:fld id="{47FEACEE-25B4-4A2D-B147-27296E36371D}" type="slidenum">
              <a:rPr lang="es-ES" altLang="zh-CN" noProof="0" smtClean="0"/>
              <a:pPr rtl="0"/>
              <a:t>‹Nº›</a:t>
            </a:fld>
            <a:endParaRPr lang="es-ES" altLang="zh-CN" noProof="0"/>
          </a:p>
        </p:txBody>
      </p:sp>
    </p:spTree>
    <p:extLst>
      <p:ext uri="{BB962C8B-B14F-4D97-AF65-F5344CB8AC3E}">
        <p14:creationId xmlns:p14="http://schemas.microsoft.com/office/powerpoint/2010/main" val="264985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scala de tiempo">
    <p:spTree>
      <p:nvGrpSpPr>
        <p:cNvPr id="1" name=""/>
        <p:cNvGrpSpPr/>
        <p:nvPr/>
      </p:nvGrpSpPr>
      <p:grpSpPr>
        <a:xfrm>
          <a:off x="0" y="0"/>
          <a:ext cx="0" cy="0"/>
          <a:chOff x="0" y="0"/>
          <a:chExt cx="0" cy="0"/>
        </a:xfrm>
      </p:grpSpPr>
      <p:sp>
        <p:nvSpPr>
          <p:cNvPr id="66" name="Forma libre: Forma 25">
            <a:extLst>
              <a:ext uri="{FF2B5EF4-FFF2-40B4-BE49-F238E27FC236}">
                <a16:creationId xmlns:a16="http://schemas.microsoft.com/office/drawing/2014/main" id="{D61EE2E4-C5DD-4944-B70C-8F0A3F741A59}"/>
              </a:ext>
            </a:extLst>
          </p:cNvPr>
          <p:cNvSpPr/>
          <p:nvPr userDrawn="1"/>
        </p:nvSpPr>
        <p:spPr>
          <a:xfrm>
            <a:off x="1295508" y="3039919"/>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67" name="Forma libre: Forma 26">
            <a:extLst>
              <a:ext uri="{FF2B5EF4-FFF2-40B4-BE49-F238E27FC236}">
                <a16:creationId xmlns:a16="http://schemas.microsoft.com/office/drawing/2014/main" id="{91FA36A8-94E8-4069-B957-F7145D77BD5F}"/>
              </a:ext>
            </a:extLst>
          </p:cNvPr>
          <p:cNvSpPr/>
          <p:nvPr userDrawn="1"/>
        </p:nvSpPr>
        <p:spPr>
          <a:xfrm>
            <a:off x="3670763"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68" name="Forma libre: Forma 27">
            <a:extLst>
              <a:ext uri="{FF2B5EF4-FFF2-40B4-BE49-F238E27FC236}">
                <a16:creationId xmlns:a16="http://schemas.microsoft.com/office/drawing/2014/main" id="{7D38D67C-B6B8-4EB2-BC07-4A8128F44D16}"/>
              </a:ext>
            </a:extLst>
          </p:cNvPr>
          <p:cNvSpPr/>
          <p:nvPr userDrawn="1"/>
        </p:nvSpPr>
        <p:spPr>
          <a:xfrm>
            <a:off x="4865676" y="3722308"/>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69" name="Forma libre: Forma 28">
            <a:extLst>
              <a:ext uri="{FF2B5EF4-FFF2-40B4-BE49-F238E27FC236}">
                <a16:creationId xmlns:a16="http://schemas.microsoft.com/office/drawing/2014/main" id="{6B2E4C8C-D96E-4A66-A3D2-3580DACCF801}"/>
              </a:ext>
            </a:extLst>
          </p:cNvPr>
          <p:cNvSpPr/>
          <p:nvPr userDrawn="1"/>
        </p:nvSpPr>
        <p:spPr>
          <a:xfrm>
            <a:off x="7245668" y="3725411"/>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70" name="Forma libre: Forma 29">
            <a:extLst>
              <a:ext uri="{FF2B5EF4-FFF2-40B4-BE49-F238E27FC236}">
                <a16:creationId xmlns:a16="http://schemas.microsoft.com/office/drawing/2014/main" id="{74E0B8B0-45C7-4733-BBDC-B82F9307E431}"/>
              </a:ext>
            </a:extLst>
          </p:cNvPr>
          <p:cNvSpPr/>
          <p:nvPr userDrawn="1"/>
        </p:nvSpPr>
        <p:spPr>
          <a:xfrm>
            <a:off x="8440729"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71" name="Forma libre: Forma 30">
            <a:extLst>
              <a:ext uri="{FF2B5EF4-FFF2-40B4-BE49-F238E27FC236}">
                <a16:creationId xmlns:a16="http://schemas.microsoft.com/office/drawing/2014/main" id="{F0BBECC2-631C-4C53-A9E8-6C87D48A3B01}"/>
              </a:ext>
            </a:extLst>
          </p:cNvPr>
          <p:cNvSpPr/>
          <p:nvPr userDrawn="1"/>
        </p:nvSpPr>
        <p:spPr>
          <a:xfrm>
            <a:off x="1274779" y="1667026"/>
            <a:ext cx="7152768" cy="2736950"/>
          </a:xfrm>
          <a:custGeom>
            <a:avLst/>
            <a:gdLst>
              <a:gd name="connsiteX0" fmla="*/ 0 w 5958191"/>
              <a:gd name="connsiteY0" fmla="*/ 2052536 h 2733472"/>
              <a:gd name="connsiteX1" fmla="*/ 1186774 w 5958191"/>
              <a:gd name="connsiteY1" fmla="*/ 1361872 h 2733472"/>
              <a:gd name="connsiteX2" fmla="*/ 2368685 w 5958191"/>
              <a:gd name="connsiteY2" fmla="*/ 2057400 h 2733472"/>
              <a:gd name="connsiteX3" fmla="*/ 2378413 w 5958191"/>
              <a:gd name="connsiteY3" fmla="*/ 690664 h 2733472"/>
              <a:gd name="connsiteX4" fmla="*/ 3570051 w 5958191"/>
              <a:gd name="connsiteY4" fmla="*/ 0 h 2733472"/>
              <a:gd name="connsiteX5" fmla="*/ 4761689 w 5958191"/>
              <a:gd name="connsiteY5" fmla="*/ 680936 h 2733472"/>
              <a:gd name="connsiteX6" fmla="*/ 4756825 w 5958191"/>
              <a:gd name="connsiteY6" fmla="*/ 2052536 h 2733472"/>
              <a:gd name="connsiteX7" fmla="*/ 5958191 w 5958191"/>
              <a:gd name="connsiteY7" fmla="*/ 2733472 h 2733472"/>
              <a:gd name="connsiteX8" fmla="*/ 5958191 w 5958191"/>
              <a:gd name="connsiteY8" fmla="*/ 2733472 h 2733472"/>
              <a:gd name="connsiteX0" fmla="*/ 0 w 7159557"/>
              <a:gd name="connsiteY0" fmla="*/ 2052536 h 2733472"/>
              <a:gd name="connsiteX1" fmla="*/ 1186774 w 7159557"/>
              <a:gd name="connsiteY1" fmla="*/ 1361872 h 2733472"/>
              <a:gd name="connsiteX2" fmla="*/ 2368685 w 7159557"/>
              <a:gd name="connsiteY2" fmla="*/ 2057400 h 2733472"/>
              <a:gd name="connsiteX3" fmla="*/ 2378413 w 7159557"/>
              <a:gd name="connsiteY3" fmla="*/ 690664 h 2733472"/>
              <a:gd name="connsiteX4" fmla="*/ 3570051 w 7159557"/>
              <a:gd name="connsiteY4" fmla="*/ 0 h 2733472"/>
              <a:gd name="connsiteX5" fmla="*/ 4761689 w 7159557"/>
              <a:gd name="connsiteY5" fmla="*/ 680936 h 2733472"/>
              <a:gd name="connsiteX6" fmla="*/ 4756825 w 7159557"/>
              <a:gd name="connsiteY6" fmla="*/ 2052536 h 2733472"/>
              <a:gd name="connsiteX7" fmla="*/ 5958191 w 7159557"/>
              <a:gd name="connsiteY7" fmla="*/ 2733472 h 2733472"/>
              <a:gd name="connsiteX8" fmla="*/ 7159557 w 7159557"/>
              <a:gd name="connsiteY8" fmla="*/ 2067128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62264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7400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2536 h 2733472"/>
              <a:gd name="connsiteX0" fmla="*/ 0 w 7159556"/>
              <a:gd name="connsiteY0" fmla="*/ 2052536 h 2733472"/>
              <a:gd name="connsiteX1" fmla="*/ 1186774 w 7159556"/>
              <a:gd name="connsiteY1" fmla="*/ 1361872 h 2733472"/>
              <a:gd name="connsiteX2" fmla="*/ 2368685 w 7159556"/>
              <a:gd name="connsiteY2" fmla="*/ 2057400 h 2733472"/>
              <a:gd name="connsiteX3" fmla="*/ 2378413 w 7159556"/>
              <a:gd name="connsiteY3" fmla="*/ 690664 h 2733472"/>
              <a:gd name="connsiteX4" fmla="*/ 3570051 w 7159556"/>
              <a:gd name="connsiteY4" fmla="*/ 0 h 2733472"/>
              <a:gd name="connsiteX5" fmla="*/ 4761689 w 7159556"/>
              <a:gd name="connsiteY5" fmla="*/ 680936 h 2733472"/>
              <a:gd name="connsiteX6" fmla="*/ 4756825 w 7159556"/>
              <a:gd name="connsiteY6" fmla="*/ 2052536 h 2733472"/>
              <a:gd name="connsiteX7" fmla="*/ 5958191 w 7159556"/>
              <a:gd name="connsiteY7" fmla="*/ 2733472 h 2733472"/>
              <a:gd name="connsiteX8" fmla="*/ 7159556 w 7159556"/>
              <a:gd name="connsiteY8" fmla="*/ 2052536 h 2733472"/>
              <a:gd name="connsiteX0" fmla="*/ 0 w 7145649"/>
              <a:gd name="connsiteY0" fmla="*/ 2049060 h 2733472"/>
              <a:gd name="connsiteX1" fmla="*/ 1172867 w 7145649"/>
              <a:gd name="connsiteY1" fmla="*/ 1361872 h 2733472"/>
              <a:gd name="connsiteX2" fmla="*/ 2354778 w 7145649"/>
              <a:gd name="connsiteY2" fmla="*/ 2057400 h 2733472"/>
              <a:gd name="connsiteX3" fmla="*/ 2364506 w 7145649"/>
              <a:gd name="connsiteY3" fmla="*/ 690664 h 2733472"/>
              <a:gd name="connsiteX4" fmla="*/ 3556144 w 7145649"/>
              <a:gd name="connsiteY4" fmla="*/ 0 h 2733472"/>
              <a:gd name="connsiteX5" fmla="*/ 4747782 w 7145649"/>
              <a:gd name="connsiteY5" fmla="*/ 680936 h 2733472"/>
              <a:gd name="connsiteX6" fmla="*/ 4742918 w 7145649"/>
              <a:gd name="connsiteY6" fmla="*/ 2052536 h 2733472"/>
              <a:gd name="connsiteX7" fmla="*/ 5944284 w 7145649"/>
              <a:gd name="connsiteY7" fmla="*/ 2733472 h 2733472"/>
              <a:gd name="connsiteX8" fmla="*/ 7145649 w 7145649"/>
              <a:gd name="connsiteY8" fmla="*/ 2052536 h 2733472"/>
              <a:gd name="connsiteX0" fmla="*/ 0 w 7156079"/>
              <a:gd name="connsiteY0" fmla="*/ 2035152 h 2733472"/>
              <a:gd name="connsiteX1" fmla="*/ 1183297 w 7156079"/>
              <a:gd name="connsiteY1" fmla="*/ 1361872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1731 w 7156079"/>
              <a:gd name="connsiteY2" fmla="*/ 2029586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82592 w 7156079"/>
              <a:gd name="connsiteY2" fmla="*/ 2033063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72162 w 7156079"/>
              <a:gd name="connsiteY2" fmla="*/ 202611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6 h 2761286"/>
              <a:gd name="connsiteX1" fmla="*/ 1183297 w 7156079"/>
              <a:gd name="connsiteY1" fmla="*/ 1372302 h 2761286"/>
              <a:gd name="connsiteX2" fmla="*/ 2372162 w 7156079"/>
              <a:gd name="connsiteY2" fmla="*/ 2053924 h 2761286"/>
              <a:gd name="connsiteX3" fmla="*/ 2374936 w 7156079"/>
              <a:gd name="connsiteY3" fmla="*/ 71847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62966 h 2761286"/>
              <a:gd name="connsiteX1" fmla="*/ 1183297 w 7156079"/>
              <a:gd name="connsiteY1" fmla="*/ 1372302 h 2761286"/>
              <a:gd name="connsiteX2" fmla="*/ 2372162 w 7156079"/>
              <a:gd name="connsiteY2" fmla="*/ 2053924 h 2761286"/>
              <a:gd name="connsiteX3" fmla="*/ 2371460 w 7156079"/>
              <a:gd name="connsiteY3" fmla="*/ 70804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35152 h 2733472"/>
              <a:gd name="connsiteX1" fmla="*/ 1183297 w 7156079"/>
              <a:gd name="connsiteY1" fmla="*/ 1344488 h 2733472"/>
              <a:gd name="connsiteX2" fmla="*/ 2372162 w 7156079"/>
              <a:gd name="connsiteY2" fmla="*/ 2026110 h 2733472"/>
              <a:gd name="connsiteX3" fmla="*/ 2371460 w 7156079"/>
              <a:gd name="connsiteY3" fmla="*/ 680234 h 2733472"/>
              <a:gd name="connsiteX4" fmla="*/ 3573527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7 h 2761287"/>
              <a:gd name="connsiteX1" fmla="*/ 1183297 w 7156079"/>
              <a:gd name="connsiteY1" fmla="*/ 1372303 h 2761287"/>
              <a:gd name="connsiteX2" fmla="*/ 2372162 w 7156079"/>
              <a:gd name="connsiteY2" fmla="*/ 2053925 h 2761287"/>
              <a:gd name="connsiteX3" fmla="*/ 2371460 w 7156079"/>
              <a:gd name="connsiteY3" fmla="*/ 708049 h 2761287"/>
              <a:gd name="connsiteX4" fmla="*/ 3563096 w 7156079"/>
              <a:gd name="connsiteY4" fmla="*/ 0 h 2761287"/>
              <a:gd name="connsiteX5" fmla="*/ 4758212 w 7156079"/>
              <a:gd name="connsiteY5" fmla="*/ 708751 h 2761287"/>
              <a:gd name="connsiteX6" fmla="*/ 4753348 w 7156079"/>
              <a:gd name="connsiteY6" fmla="*/ 2080351 h 2761287"/>
              <a:gd name="connsiteX7" fmla="*/ 5954714 w 7156079"/>
              <a:gd name="connsiteY7" fmla="*/ 2761287 h 2761287"/>
              <a:gd name="connsiteX8" fmla="*/ 7156079 w 7156079"/>
              <a:gd name="connsiteY8" fmla="*/ 2080351 h 2761287"/>
              <a:gd name="connsiteX0" fmla="*/ 0 w 7156079"/>
              <a:gd name="connsiteY0" fmla="*/ 2045583 h 2743903"/>
              <a:gd name="connsiteX1" fmla="*/ 1183297 w 7156079"/>
              <a:gd name="connsiteY1" fmla="*/ 1354919 h 2743903"/>
              <a:gd name="connsiteX2" fmla="*/ 2372162 w 7156079"/>
              <a:gd name="connsiteY2" fmla="*/ 2036541 h 2743903"/>
              <a:gd name="connsiteX3" fmla="*/ 2371460 w 7156079"/>
              <a:gd name="connsiteY3" fmla="*/ 690665 h 2743903"/>
              <a:gd name="connsiteX4" fmla="*/ 3563096 w 7156079"/>
              <a:gd name="connsiteY4" fmla="*/ 0 h 2743903"/>
              <a:gd name="connsiteX5" fmla="*/ 4758212 w 7156079"/>
              <a:gd name="connsiteY5" fmla="*/ 691367 h 2743903"/>
              <a:gd name="connsiteX6" fmla="*/ 4753348 w 7156079"/>
              <a:gd name="connsiteY6" fmla="*/ 2062967 h 2743903"/>
              <a:gd name="connsiteX7" fmla="*/ 5954714 w 7156079"/>
              <a:gd name="connsiteY7" fmla="*/ 2743903 h 2743903"/>
              <a:gd name="connsiteX8" fmla="*/ 7156079 w 7156079"/>
              <a:gd name="connsiteY8" fmla="*/ 2062967 h 2743903"/>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8212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42917 w 7156079"/>
              <a:gd name="connsiteY6" fmla="*/ 2062967 h 2750857"/>
              <a:gd name="connsiteX7" fmla="*/ 5954714 w 7156079"/>
              <a:gd name="connsiteY7" fmla="*/ 2750857 h 2750857"/>
              <a:gd name="connsiteX8" fmla="*/ 7156079 w 7156079"/>
              <a:gd name="connsiteY8" fmla="*/ 2069921 h 2750857"/>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62967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60301 w 7156079"/>
              <a:gd name="connsiteY6" fmla="*/ 2052536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52536 h 2736950"/>
              <a:gd name="connsiteX7" fmla="*/ 5954714 w 7156079"/>
              <a:gd name="connsiteY7" fmla="*/ 2736950 h 2736950"/>
              <a:gd name="connsiteX8" fmla="*/ 7156079 w 7156079"/>
              <a:gd name="connsiteY8" fmla="*/ 2069921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6014 h 2736950"/>
              <a:gd name="connsiteX0" fmla="*/ 0 w 7124788"/>
              <a:gd name="connsiteY0" fmla="*/ 2052537 h 2736950"/>
              <a:gd name="connsiteX1" fmla="*/ 1183297 w 7124788"/>
              <a:gd name="connsiteY1" fmla="*/ 1361873 h 2736950"/>
              <a:gd name="connsiteX2" fmla="*/ 2372162 w 7124788"/>
              <a:gd name="connsiteY2" fmla="*/ 2043495 h 2736950"/>
              <a:gd name="connsiteX3" fmla="*/ 2371460 w 7124788"/>
              <a:gd name="connsiteY3" fmla="*/ 697619 h 2736950"/>
              <a:gd name="connsiteX4" fmla="*/ 3559620 w 7124788"/>
              <a:gd name="connsiteY4" fmla="*/ 0 h 2736950"/>
              <a:gd name="connsiteX5" fmla="*/ 4751259 w 7124788"/>
              <a:gd name="connsiteY5" fmla="*/ 698321 h 2736950"/>
              <a:gd name="connsiteX6" fmla="*/ 4742917 w 7124788"/>
              <a:gd name="connsiteY6" fmla="*/ 2052536 h 2736950"/>
              <a:gd name="connsiteX7" fmla="*/ 5954714 w 7124788"/>
              <a:gd name="connsiteY7" fmla="*/ 2736950 h 2736950"/>
              <a:gd name="connsiteX8" fmla="*/ 7124788 w 7124788"/>
              <a:gd name="connsiteY8" fmla="*/ 2045583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52537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67128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59537"/>
              <a:gd name="connsiteY0" fmla="*/ 2062264 h 2736950"/>
              <a:gd name="connsiteX1" fmla="*/ 1207616 w 7159537"/>
              <a:gd name="connsiteY1" fmla="*/ 1361873 h 2736950"/>
              <a:gd name="connsiteX2" fmla="*/ 2400389 w 7159537"/>
              <a:gd name="connsiteY2" fmla="*/ 2055218 h 2736950"/>
              <a:gd name="connsiteX3" fmla="*/ 2395779 w 7159537"/>
              <a:gd name="connsiteY3" fmla="*/ 697619 h 2736950"/>
              <a:gd name="connsiteX4" fmla="*/ 3583939 w 7159537"/>
              <a:gd name="connsiteY4" fmla="*/ 0 h 2736950"/>
              <a:gd name="connsiteX5" fmla="*/ 4775578 w 7159537"/>
              <a:gd name="connsiteY5" fmla="*/ 698321 h 2736950"/>
              <a:gd name="connsiteX6" fmla="*/ 4767236 w 7159537"/>
              <a:gd name="connsiteY6" fmla="*/ 2052536 h 2736950"/>
              <a:gd name="connsiteX7" fmla="*/ 5979033 w 7159537"/>
              <a:gd name="connsiteY7" fmla="*/ 2736950 h 2736950"/>
              <a:gd name="connsiteX8" fmla="*/ 7159537 w 7159537"/>
              <a:gd name="connsiteY8" fmla="*/ 2052536 h 2736950"/>
              <a:gd name="connsiteX0" fmla="*/ 0 w 7149809"/>
              <a:gd name="connsiteY0" fmla="*/ 2071991 h 2736950"/>
              <a:gd name="connsiteX1" fmla="*/ 1197888 w 7149809"/>
              <a:gd name="connsiteY1" fmla="*/ 1361873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22208 w 7149809"/>
              <a:gd name="connsiteY1" fmla="*/ 1357009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582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47456 h 2736950"/>
              <a:gd name="connsiteX7" fmla="*/ 5969305 w 7149809"/>
              <a:gd name="connsiteY7" fmla="*/ 2736950 h 2736950"/>
              <a:gd name="connsiteX8" fmla="*/ 7149809 w 7149809"/>
              <a:gd name="connsiteY8" fmla="*/ 2052536 h 2736950"/>
              <a:gd name="connsiteX0" fmla="*/ 0 w 7152768"/>
              <a:gd name="connsiteY0" fmla="*/ 2063113 h 2736950"/>
              <a:gd name="connsiteX1" fmla="*/ 1197659 w 7152768"/>
              <a:gd name="connsiteY1" fmla="*/ 1371385 h 2736950"/>
              <a:gd name="connsiteX2" fmla="*/ 2393620 w 7152768"/>
              <a:gd name="connsiteY2" fmla="*/ 2055218 h 2736950"/>
              <a:gd name="connsiteX3" fmla="*/ 2389010 w 7152768"/>
              <a:gd name="connsiteY3" fmla="*/ 697619 h 2736950"/>
              <a:gd name="connsiteX4" fmla="*/ 3577170 w 7152768"/>
              <a:gd name="connsiteY4" fmla="*/ 0 h 2736950"/>
              <a:gd name="connsiteX5" fmla="*/ 4773889 w 7152768"/>
              <a:gd name="connsiteY5" fmla="*/ 698321 h 2736950"/>
              <a:gd name="connsiteX6" fmla="*/ 4760467 w 7152768"/>
              <a:gd name="connsiteY6" fmla="*/ 2047456 h 2736950"/>
              <a:gd name="connsiteX7" fmla="*/ 5972264 w 7152768"/>
              <a:gd name="connsiteY7" fmla="*/ 2736950 h 2736950"/>
              <a:gd name="connsiteX8" fmla="*/ 7152768 w 7152768"/>
              <a:gd name="connsiteY8" fmla="*/ 2052536 h 27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768" h="2736950">
                <a:moveTo>
                  <a:pt x="0" y="2063113"/>
                </a:moveTo>
                <a:cubicBezTo>
                  <a:pt x="405781" y="1831271"/>
                  <a:pt x="752967" y="1616359"/>
                  <a:pt x="1197659" y="1371385"/>
                </a:cubicBezTo>
                <a:lnTo>
                  <a:pt x="2393620" y="2055218"/>
                </a:lnTo>
                <a:cubicBezTo>
                  <a:pt x="2396863" y="1599639"/>
                  <a:pt x="2385767" y="1153198"/>
                  <a:pt x="2389010" y="697619"/>
                </a:cubicBezTo>
                <a:lnTo>
                  <a:pt x="3577170" y="0"/>
                </a:lnTo>
                <a:lnTo>
                  <a:pt x="4773889" y="698321"/>
                </a:lnTo>
                <a:cubicBezTo>
                  <a:pt x="4772268" y="1155521"/>
                  <a:pt x="4762088" y="1590256"/>
                  <a:pt x="4760467" y="2047456"/>
                </a:cubicBezTo>
                <a:lnTo>
                  <a:pt x="5972264" y="2736950"/>
                </a:lnTo>
                <a:lnTo>
                  <a:pt x="7152768" y="2052536"/>
                </a:lnTo>
              </a:path>
            </a:pathLst>
          </a:custGeom>
          <a:noFill/>
          <a:ln w="38100" cap="flat" cmpd="sng" algn="ctr">
            <a:solidFill>
              <a:schemeClr val="accent1">
                <a:lumMod val="75000"/>
              </a:schemeClr>
            </a:solid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72" name="Forma libre: Forma 31">
            <a:extLst>
              <a:ext uri="{FF2B5EF4-FFF2-40B4-BE49-F238E27FC236}">
                <a16:creationId xmlns:a16="http://schemas.microsoft.com/office/drawing/2014/main" id="{274DD645-8640-45D5-9B60-F31EC01D3CC0}"/>
              </a:ext>
            </a:extLst>
          </p:cNvPr>
          <p:cNvSpPr/>
          <p:nvPr userDrawn="1"/>
        </p:nvSpPr>
        <p:spPr>
          <a:xfrm>
            <a:off x="8440979" y="1677475"/>
            <a:ext cx="2373549" cy="2062264"/>
          </a:xfrm>
          <a:custGeom>
            <a:avLst/>
            <a:gdLst>
              <a:gd name="connsiteX0" fmla="*/ 2373549 w 2373549"/>
              <a:gd name="connsiteY0" fmla="*/ 680936 h 2062264"/>
              <a:gd name="connsiteX1" fmla="*/ 1186774 w 2373549"/>
              <a:gd name="connsiteY1" fmla="*/ 0 h 2062264"/>
              <a:gd name="connsiteX2" fmla="*/ 0 w 2373549"/>
              <a:gd name="connsiteY2" fmla="*/ 690664 h 2062264"/>
              <a:gd name="connsiteX3" fmla="*/ 0 w 2373549"/>
              <a:gd name="connsiteY3" fmla="*/ 2062264 h 2062264"/>
            </a:gdLst>
            <a:ahLst/>
            <a:cxnLst>
              <a:cxn ang="0">
                <a:pos x="connsiteX0" y="connsiteY0"/>
              </a:cxn>
              <a:cxn ang="0">
                <a:pos x="connsiteX1" y="connsiteY1"/>
              </a:cxn>
              <a:cxn ang="0">
                <a:pos x="connsiteX2" y="connsiteY2"/>
              </a:cxn>
              <a:cxn ang="0">
                <a:pos x="connsiteX3" y="connsiteY3"/>
              </a:cxn>
            </a:cxnLst>
            <a:rect l="l" t="t" r="r" b="b"/>
            <a:pathLst>
              <a:path w="2373549" h="2062264">
                <a:moveTo>
                  <a:pt x="2373549" y="680936"/>
                </a:moveTo>
                <a:lnTo>
                  <a:pt x="1186774" y="0"/>
                </a:lnTo>
                <a:lnTo>
                  <a:pt x="0" y="690664"/>
                </a:lnTo>
                <a:lnTo>
                  <a:pt x="0" y="2062264"/>
                </a:lnTo>
              </a:path>
            </a:pathLst>
          </a:custGeom>
          <a:noFill/>
          <a:ln w="38100" cap="flat" cmpd="sng" algn="ctr">
            <a:solidFill>
              <a:srgbClr val="44678D"/>
            </a:solid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73" name="Forma libre: Forma 34">
            <a:extLst>
              <a:ext uri="{FF2B5EF4-FFF2-40B4-BE49-F238E27FC236}">
                <a16:creationId xmlns:a16="http://schemas.microsoft.com/office/drawing/2014/main" id="{71C09F09-7119-47FD-8E60-E4A92C9A3119}"/>
              </a:ext>
            </a:extLst>
          </p:cNvPr>
          <p:cNvSpPr/>
          <p:nvPr userDrawn="1"/>
        </p:nvSpPr>
        <p:spPr>
          <a:xfrm flipH="1">
            <a:off x="10715501" y="2243467"/>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74" name="Forma libre: Forma 45">
            <a:extLst>
              <a:ext uri="{FF2B5EF4-FFF2-40B4-BE49-F238E27FC236}">
                <a16:creationId xmlns:a16="http://schemas.microsoft.com/office/drawing/2014/main" id="{E99BCE04-19B9-4541-925F-AC59CF760E7F}"/>
              </a:ext>
            </a:extLst>
          </p:cNvPr>
          <p:cNvSpPr/>
          <p:nvPr userDrawn="1"/>
        </p:nvSpPr>
        <p:spPr>
          <a:xfrm flipH="1">
            <a:off x="9534557" y="1571099"/>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75" name="Forma libre: Forma 46">
            <a:extLst>
              <a:ext uri="{FF2B5EF4-FFF2-40B4-BE49-F238E27FC236}">
                <a16:creationId xmlns:a16="http://schemas.microsoft.com/office/drawing/2014/main" id="{F2B610BB-26F6-44A5-B7DB-CEEDCAE916ED}"/>
              </a:ext>
            </a:extLst>
          </p:cNvPr>
          <p:cNvSpPr/>
          <p:nvPr userDrawn="1"/>
        </p:nvSpPr>
        <p:spPr>
          <a:xfrm flipH="1">
            <a:off x="8328171" y="2258376"/>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76" name="Forma libre: Forma 47">
            <a:extLst>
              <a:ext uri="{FF2B5EF4-FFF2-40B4-BE49-F238E27FC236}">
                <a16:creationId xmlns:a16="http://schemas.microsoft.com/office/drawing/2014/main" id="{C979636C-DE09-47B7-8972-BAE28DFA91DF}"/>
              </a:ext>
            </a:extLst>
          </p:cNvPr>
          <p:cNvSpPr/>
          <p:nvPr userDrawn="1"/>
        </p:nvSpPr>
        <p:spPr>
          <a:xfrm flipH="1">
            <a:off x="8333460" y="361085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schemeClr val="bg1"/>
              </a:solidFill>
              <a:effectLst/>
              <a:uLnTx/>
              <a:uFillTx/>
              <a:latin typeface="Posterama Text SemiBold"/>
              <a:ea typeface="+mn-ea"/>
              <a:cs typeface="+mn-cs"/>
            </a:endParaRPr>
          </a:p>
        </p:txBody>
      </p:sp>
      <p:sp>
        <p:nvSpPr>
          <p:cNvPr id="77" name="Forma libre: Forma 48">
            <a:extLst>
              <a:ext uri="{FF2B5EF4-FFF2-40B4-BE49-F238E27FC236}">
                <a16:creationId xmlns:a16="http://schemas.microsoft.com/office/drawing/2014/main" id="{01B12467-C508-4D89-94B3-6D23C6199703}"/>
              </a:ext>
            </a:extLst>
          </p:cNvPr>
          <p:cNvSpPr/>
          <p:nvPr userDrawn="1"/>
        </p:nvSpPr>
        <p:spPr>
          <a:xfrm flipH="1">
            <a:off x="7146016" y="429086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schemeClr val="bg1"/>
              </a:solidFill>
              <a:effectLst/>
              <a:uLnTx/>
              <a:uFillTx/>
              <a:latin typeface="Posterama Text SemiBold"/>
              <a:ea typeface="+mn-ea"/>
              <a:cs typeface="+mn-cs"/>
            </a:endParaRPr>
          </a:p>
        </p:txBody>
      </p:sp>
      <p:sp>
        <p:nvSpPr>
          <p:cNvPr id="78" name="Forma libre: Forma 49">
            <a:extLst>
              <a:ext uri="{FF2B5EF4-FFF2-40B4-BE49-F238E27FC236}">
                <a16:creationId xmlns:a16="http://schemas.microsoft.com/office/drawing/2014/main" id="{9EA72422-90A8-454F-8133-112CD2B85BEA}"/>
              </a:ext>
            </a:extLst>
          </p:cNvPr>
          <p:cNvSpPr/>
          <p:nvPr userDrawn="1"/>
        </p:nvSpPr>
        <p:spPr>
          <a:xfrm flipH="1">
            <a:off x="5937847"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schemeClr val="bg1"/>
              </a:solidFill>
              <a:effectLst/>
              <a:uLnTx/>
              <a:uFillTx/>
              <a:latin typeface="Posterama Text SemiBold"/>
              <a:ea typeface="+mn-ea"/>
              <a:cs typeface="+mn-cs"/>
            </a:endParaRPr>
          </a:p>
        </p:txBody>
      </p:sp>
      <p:sp>
        <p:nvSpPr>
          <p:cNvPr id="79" name="Forma libre: Forma 50">
            <a:extLst>
              <a:ext uri="{FF2B5EF4-FFF2-40B4-BE49-F238E27FC236}">
                <a16:creationId xmlns:a16="http://schemas.microsoft.com/office/drawing/2014/main" id="{3C67727D-D0D9-4CA6-99EE-0B89D465A706}"/>
              </a:ext>
            </a:extLst>
          </p:cNvPr>
          <p:cNvSpPr/>
          <p:nvPr userDrawn="1"/>
        </p:nvSpPr>
        <p:spPr>
          <a:xfrm flipH="1">
            <a:off x="5951993" y="225130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80" name="Forma libre: Forma 51">
            <a:extLst>
              <a:ext uri="{FF2B5EF4-FFF2-40B4-BE49-F238E27FC236}">
                <a16:creationId xmlns:a16="http://schemas.microsoft.com/office/drawing/2014/main" id="{C88A67D0-B01F-4CC8-B248-2CF85911F456}"/>
              </a:ext>
            </a:extLst>
          </p:cNvPr>
          <p:cNvSpPr/>
          <p:nvPr userDrawn="1"/>
        </p:nvSpPr>
        <p:spPr>
          <a:xfrm flipH="1">
            <a:off x="4778156" y="1565771"/>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81" name="Forma libre: Forma 52">
            <a:extLst>
              <a:ext uri="{FF2B5EF4-FFF2-40B4-BE49-F238E27FC236}">
                <a16:creationId xmlns:a16="http://schemas.microsoft.com/office/drawing/2014/main" id="{DBF6CA39-E979-4287-833E-20A9B455F7D6}"/>
              </a:ext>
            </a:extLst>
          </p:cNvPr>
          <p:cNvSpPr/>
          <p:nvPr userDrawn="1"/>
        </p:nvSpPr>
        <p:spPr>
          <a:xfrm flipH="1">
            <a:off x="3565843" y="2247823"/>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82" name="Forma libre: Forma 53">
            <a:extLst>
              <a:ext uri="{FF2B5EF4-FFF2-40B4-BE49-F238E27FC236}">
                <a16:creationId xmlns:a16="http://schemas.microsoft.com/office/drawing/2014/main" id="{9EAA4E60-7510-4920-A426-5630491CFAC2}"/>
              </a:ext>
            </a:extLst>
          </p:cNvPr>
          <p:cNvSpPr/>
          <p:nvPr userDrawn="1"/>
        </p:nvSpPr>
        <p:spPr>
          <a:xfrm flipH="1">
            <a:off x="3565952"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schemeClr val="bg1"/>
              </a:solidFill>
              <a:effectLst/>
              <a:uLnTx/>
              <a:uFillTx/>
              <a:latin typeface="Posterama Text SemiBold"/>
              <a:ea typeface="+mn-ea"/>
              <a:cs typeface="+mn-cs"/>
            </a:endParaRPr>
          </a:p>
        </p:txBody>
      </p:sp>
      <p:sp>
        <p:nvSpPr>
          <p:cNvPr id="83" name="Forma libre: Forma 54">
            <a:extLst>
              <a:ext uri="{FF2B5EF4-FFF2-40B4-BE49-F238E27FC236}">
                <a16:creationId xmlns:a16="http://schemas.microsoft.com/office/drawing/2014/main" id="{322F7ECD-1942-42EE-B5E0-FC1E0206BFFD}"/>
              </a:ext>
            </a:extLst>
          </p:cNvPr>
          <p:cNvSpPr/>
          <p:nvPr userDrawn="1"/>
        </p:nvSpPr>
        <p:spPr>
          <a:xfrm flipH="1">
            <a:off x="2386318" y="296278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84" name="Forma libre: Forma 55">
            <a:extLst>
              <a:ext uri="{FF2B5EF4-FFF2-40B4-BE49-F238E27FC236}">
                <a16:creationId xmlns:a16="http://schemas.microsoft.com/office/drawing/2014/main" id="{2465D6BD-72DA-4C13-97C2-7CF8D7F2F0C4}"/>
              </a:ext>
            </a:extLst>
          </p:cNvPr>
          <p:cNvSpPr/>
          <p:nvPr userDrawn="1"/>
        </p:nvSpPr>
        <p:spPr>
          <a:xfrm flipH="1">
            <a:off x="1190302" y="361221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85" name="Marcador de posición del contenido 47" descr="Haga clic en el icono para agregar una imagen">
            <a:extLst>
              <a:ext uri="{FF2B5EF4-FFF2-40B4-BE49-F238E27FC236}">
                <a16:creationId xmlns:a16="http://schemas.microsoft.com/office/drawing/2014/main" id="{E7C6BEEA-1766-44A1-A28D-2E817DBF2267}"/>
              </a:ext>
            </a:extLst>
          </p:cNvPr>
          <p:cNvSpPr>
            <a:spLocks noGrp="1"/>
          </p:cNvSpPr>
          <p:nvPr>
            <p:ph type="body" sz="quarter" idx="27" hasCustomPrompt="1"/>
          </p:nvPr>
        </p:nvSpPr>
        <p:spPr>
          <a:xfrm>
            <a:off x="1507136" y="3865003"/>
            <a:ext cx="1877575" cy="506399"/>
          </a:xfrm>
          <a:prstGeom prst="rect">
            <a:avLst/>
          </a:prstGeom>
        </p:spPr>
        <p:txBody>
          <a:bodyPr rtlCol="0" anchor="b">
            <a:noAutofit/>
          </a:bodyPr>
          <a:lstStyle>
            <a:lvl1pPr marL="0" indent="0" algn="ctr">
              <a:lnSpc>
                <a:spcPct val="100000"/>
              </a:lnSpc>
              <a:buNone/>
              <a:defRPr lang="es-ES" sz="1800" b="1">
                <a:solidFill>
                  <a:schemeClr val="bg1"/>
                </a:solidFill>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86" name="Marcador de posición del contenido 47">
            <a:extLst>
              <a:ext uri="{FF2B5EF4-FFF2-40B4-BE49-F238E27FC236}">
                <a16:creationId xmlns:a16="http://schemas.microsoft.com/office/drawing/2014/main" id="{597D4D7A-8D7E-492C-8795-D491CF53B5FA}"/>
              </a:ext>
            </a:extLst>
          </p:cNvPr>
          <p:cNvSpPr>
            <a:spLocks noGrp="1"/>
          </p:cNvSpPr>
          <p:nvPr>
            <p:ph type="body" sz="quarter" idx="28" hasCustomPrompt="1"/>
          </p:nvPr>
        </p:nvSpPr>
        <p:spPr>
          <a:xfrm>
            <a:off x="1507136" y="4447079"/>
            <a:ext cx="1877575" cy="506399"/>
          </a:xfrm>
          <a:prstGeom prst="rect">
            <a:avLst/>
          </a:prstGeom>
        </p:spPr>
        <p:txBody>
          <a:bodyPr rtlCol="0">
            <a:noAutofit/>
          </a:bodyPr>
          <a:lstStyle>
            <a:lvl1pPr marL="0" indent="0" algn="ctr">
              <a:lnSpc>
                <a:spcPct val="90000"/>
              </a:lnSpc>
              <a:spcBef>
                <a:spcPts val="0"/>
              </a:spcBef>
              <a:buNone/>
              <a:defRPr lang="es-ES" altLang="zh-CN" sz="1400" b="0" kern="1200" dirty="0">
                <a:solidFill>
                  <a:schemeClr val="bg1"/>
                </a:solidFill>
                <a:latin typeface="+mn-lt"/>
                <a:ea typeface="+mj-ea"/>
                <a:cs typeface="+mn-cs"/>
              </a:defRPr>
            </a:lvl1pPr>
            <a:lvl2pPr>
              <a:defRPr lang="es-ES" sz="1000"/>
            </a:lvl2pPr>
            <a:lvl3pPr>
              <a:defRPr lang="es-ES" sz="900"/>
            </a:lvl3pPr>
            <a:lvl4pPr>
              <a:defRPr lang="es-ES" sz="800"/>
            </a:lvl4pPr>
            <a:lvl5pPr>
              <a:defRPr lang="es-ES" sz="800"/>
            </a:lvl5pPr>
          </a:lstStyle>
          <a:p>
            <a:pPr marL="0" lvl="0" indent="0" algn="ctr" defTabSz="914400" rtl="0" eaLnBrk="1" latinLnBrk="0" hangingPunct="1">
              <a:lnSpc>
                <a:spcPct val="100000"/>
              </a:lnSpc>
              <a:spcBef>
                <a:spcPts val="1000"/>
              </a:spcBef>
              <a:buFont typeface="Arial" panose="020B0604020202020204" pitchFamily="34" charset="0"/>
              <a:buNone/>
            </a:pPr>
            <a:r>
              <a:rPr lang="es-ES"/>
              <a:t>Haga clic para modificar los estilos de texto del patrón </a:t>
            </a:r>
          </a:p>
        </p:txBody>
      </p:sp>
      <p:sp>
        <p:nvSpPr>
          <p:cNvPr id="87" name="Marcador de posición del contenido 47" descr="Haga clic en el icono para agregar una imagen">
            <a:extLst>
              <a:ext uri="{FF2B5EF4-FFF2-40B4-BE49-F238E27FC236}">
                <a16:creationId xmlns:a16="http://schemas.microsoft.com/office/drawing/2014/main" id="{A7396594-2DE7-4DB9-B6B4-92F63F06EFCF}"/>
              </a:ext>
            </a:extLst>
          </p:cNvPr>
          <p:cNvSpPr>
            <a:spLocks noGrp="1"/>
          </p:cNvSpPr>
          <p:nvPr>
            <p:ph type="body" sz="quarter" idx="38" hasCustomPrompt="1"/>
          </p:nvPr>
        </p:nvSpPr>
        <p:spPr>
          <a:xfrm>
            <a:off x="3889942" y="2355643"/>
            <a:ext cx="1877575" cy="506399"/>
          </a:xfrm>
          <a:prstGeom prst="rect">
            <a:avLst/>
          </a:prstGeom>
        </p:spPr>
        <p:txBody>
          <a:bodyPr rtlCol="0" anchor="b">
            <a:noAutofit/>
          </a:bodyPr>
          <a:lstStyle>
            <a:lvl1pPr marL="0" indent="0" algn="ctr">
              <a:lnSpc>
                <a:spcPct val="100000"/>
              </a:lnSpc>
              <a:buNone/>
              <a:defRPr lang="es-ES" sz="1800" b="1">
                <a:solidFill>
                  <a:schemeClr val="bg1"/>
                </a:solidFill>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88" name="Marcador de posición del contenido 47">
            <a:extLst>
              <a:ext uri="{FF2B5EF4-FFF2-40B4-BE49-F238E27FC236}">
                <a16:creationId xmlns:a16="http://schemas.microsoft.com/office/drawing/2014/main" id="{CC680CF7-ED60-4FFF-B04E-B24ECDDD3512}"/>
              </a:ext>
            </a:extLst>
          </p:cNvPr>
          <p:cNvSpPr>
            <a:spLocks noGrp="1"/>
          </p:cNvSpPr>
          <p:nvPr>
            <p:ph type="body" sz="quarter" idx="39" hasCustomPrompt="1"/>
          </p:nvPr>
        </p:nvSpPr>
        <p:spPr>
          <a:xfrm>
            <a:off x="3889942" y="2937719"/>
            <a:ext cx="1877575" cy="506399"/>
          </a:xfrm>
          <a:prstGeom prst="rect">
            <a:avLst/>
          </a:prstGeom>
        </p:spPr>
        <p:txBody>
          <a:bodyPr rtlCol="0">
            <a:noAutofit/>
          </a:bodyPr>
          <a:lstStyle>
            <a:lvl1pPr marL="0" indent="0" algn="ctr">
              <a:lnSpc>
                <a:spcPct val="90000"/>
              </a:lnSpc>
              <a:buNone/>
              <a:defRPr lang="es-ES" altLang="zh-CN" sz="1400" b="0" kern="1200" dirty="0">
                <a:solidFill>
                  <a:schemeClr val="bg1"/>
                </a:solidFill>
                <a:latin typeface="+mn-lt"/>
                <a:ea typeface="+mj-ea"/>
                <a:cs typeface="+mn-cs"/>
              </a:defRPr>
            </a:lvl1pPr>
            <a:lvl2pPr>
              <a:defRPr lang="es-ES" sz="1000"/>
            </a:lvl2pPr>
            <a:lvl3pPr>
              <a:defRPr lang="es-ES" sz="900"/>
            </a:lvl3pPr>
            <a:lvl4pPr>
              <a:defRPr lang="es-ES" sz="800"/>
            </a:lvl4pPr>
            <a:lvl5pPr>
              <a:defRPr lang="es-ES" sz="800"/>
            </a:lvl5pPr>
          </a:lstStyle>
          <a:p>
            <a:pPr marL="0" lvl="0" indent="0" algn="ctr" defTabSz="914400" rtl="0" eaLnBrk="1" latinLnBrk="0" hangingPunct="1">
              <a:lnSpc>
                <a:spcPct val="100000"/>
              </a:lnSpc>
              <a:spcBef>
                <a:spcPts val="1000"/>
              </a:spcBef>
              <a:buFont typeface="Arial" panose="020B0604020202020204" pitchFamily="34" charset="0"/>
              <a:buNone/>
            </a:pPr>
            <a:r>
              <a:rPr lang="es-ES"/>
              <a:t>Haga clic para modificar los estilos de texto del patrón </a:t>
            </a:r>
          </a:p>
        </p:txBody>
      </p:sp>
      <p:sp>
        <p:nvSpPr>
          <p:cNvPr id="89" name="Marcador de posición del contenido 47" descr="Haga clic en el icono para agregar una imagen">
            <a:extLst>
              <a:ext uri="{FF2B5EF4-FFF2-40B4-BE49-F238E27FC236}">
                <a16:creationId xmlns:a16="http://schemas.microsoft.com/office/drawing/2014/main" id="{042E6E66-3835-45DF-80D9-C4AFDF3401FF}"/>
              </a:ext>
            </a:extLst>
          </p:cNvPr>
          <p:cNvSpPr>
            <a:spLocks noGrp="1"/>
          </p:cNvSpPr>
          <p:nvPr>
            <p:ph type="body" sz="quarter" idx="40" hasCustomPrompt="1"/>
          </p:nvPr>
        </p:nvSpPr>
        <p:spPr>
          <a:xfrm>
            <a:off x="5107230" y="4469081"/>
            <a:ext cx="1877575" cy="506399"/>
          </a:xfrm>
          <a:prstGeom prst="rect">
            <a:avLst/>
          </a:prstGeom>
        </p:spPr>
        <p:txBody>
          <a:bodyPr rtlCol="0" anchor="b">
            <a:noAutofit/>
          </a:bodyPr>
          <a:lstStyle>
            <a:lvl1pPr marL="0" indent="0" algn="ctr">
              <a:lnSpc>
                <a:spcPct val="100000"/>
              </a:lnSpc>
              <a:buNone/>
              <a:defRPr lang="es-ES" sz="1800" b="1">
                <a:solidFill>
                  <a:schemeClr val="bg1"/>
                </a:solidFill>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90" name="Marcador de posición del contenido 47">
            <a:extLst>
              <a:ext uri="{FF2B5EF4-FFF2-40B4-BE49-F238E27FC236}">
                <a16:creationId xmlns:a16="http://schemas.microsoft.com/office/drawing/2014/main" id="{A6E85C70-1784-4A0C-8897-EDE98D39BC01}"/>
              </a:ext>
            </a:extLst>
          </p:cNvPr>
          <p:cNvSpPr>
            <a:spLocks noGrp="1"/>
          </p:cNvSpPr>
          <p:nvPr>
            <p:ph type="body" sz="quarter" idx="41" hasCustomPrompt="1"/>
          </p:nvPr>
        </p:nvSpPr>
        <p:spPr>
          <a:xfrm>
            <a:off x="5107230" y="5051157"/>
            <a:ext cx="1877575" cy="506399"/>
          </a:xfrm>
          <a:prstGeom prst="rect">
            <a:avLst/>
          </a:prstGeom>
        </p:spPr>
        <p:txBody>
          <a:bodyPr rtlCol="0">
            <a:noAutofit/>
          </a:bodyPr>
          <a:lstStyle>
            <a:lvl1pPr marL="0" indent="0" algn="ctr">
              <a:lnSpc>
                <a:spcPct val="90000"/>
              </a:lnSpc>
              <a:spcBef>
                <a:spcPts val="0"/>
              </a:spcBef>
              <a:buNone/>
              <a:defRPr lang="es-ES" altLang="zh-CN" sz="1400" b="0" kern="1200" dirty="0">
                <a:solidFill>
                  <a:schemeClr val="bg1"/>
                </a:solidFill>
                <a:latin typeface="+mn-lt"/>
                <a:ea typeface="+mj-ea"/>
                <a:cs typeface="+mn-cs"/>
              </a:defRPr>
            </a:lvl1pPr>
            <a:lvl2pPr>
              <a:defRPr lang="es-ES" sz="1000"/>
            </a:lvl2pPr>
            <a:lvl3pPr>
              <a:defRPr lang="es-ES" sz="900"/>
            </a:lvl3pPr>
            <a:lvl4pPr>
              <a:defRPr lang="es-ES" sz="800"/>
            </a:lvl4pPr>
            <a:lvl5pPr>
              <a:defRPr lang="es-ES" sz="800"/>
            </a:lvl5pPr>
          </a:lstStyle>
          <a:p>
            <a:pPr marL="0" lvl="0" indent="0" algn="ctr" defTabSz="914400" rtl="0" eaLnBrk="1" latinLnBrk="0" hangingPunct="1">
              <a:lnSpc>
                <a:spcPct val="100000"/>
              </a:lnSpc>
              <a:spcBef>
                <a:spcPts val="1000"/>
              </a:spcBef>
              <a:buFont typeface="Arial" panose="020B0604020202020204" pitchFamily="34" charset="0"/>
              <a:buNone/>
            </a:pPr>
            <a:r>
              <a:rPr lang="es-ES"/>
              <a:t>Haga clic para modificar los estilos de texto del patrón </a:t>
            </a:r>
          </a:p>
        </p:txBody>
      </p:sp>
      <p:sp>
        <p:nvSpPr>
          <p:cNvPr id="91" name="Marcador de posición del contenido 47" descr="Haga clic en el icono para agregar una imagen">
            <a:extLst>
              <a:ext uri="{FF2B5EF4-FFF2-40B4-BE49-F238E27FC236}">
                <a16:creationId xmlns:a16="http://schemas.microsoft.com/office/drawing/2014/main" id="{4CD55BC2-05D0-49CB-B0A5-C96ACB411B57}"/>
              </a:ext>
            </a:extLst>
          </p:cNvPr>
          <p:cNvSpPr>
            <a:spLocks noGrp="1"/>
          </p:cNvSpPr>
          <p:nvPr>
            <p:ph type="body" sz="quarter" idx="42" hasCustomPrompt="1"/>
          </p:nvPr>
        </p:nvSpPr>
        <p:spPr>
          <a:xfrm>
            <a:off x="7501941" y="4469081"/>
            <a:ext cx="1877575" cy="506399"/>
          </a:xfrm>
          <a:prstGeom prst="rect">
            <a:avLst/>
          </a:prstGeom>
        </p:spPr>
        <p:txBody>
          <a:bodyPr rtlCol="0" anchor="b">
            <a:noAutofit/>
          </a:bodyPr>
          <a:lstStyle>
            <a:lvl1pPr marL="0" indent="0" algn="ctr">
              <a:lnSpc>
                <a:spcPct val="100000"/>
              </a:lnSpc>
              <a:buNone/>
              <a:defRPr lang="es-ES" sz="1800" b="1">
                <a:solidFill>
                  <a:schemeClr val="bg1"/>
                </a:solidFill>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92" name="Marcador de posición del contenido 47">
            <a:extLst>
              <a:ext uri="{FF2B5EF4-FFF2-40B4-BE49-F238E27FC236}">
                <a16:creationId xmlns:a16="http://schemas.microsoft.com/office/drawing/2014/main" id="{49DB7120-2F2C-4F89-AA8C-ABC4F3FF25F3}"/>
              </a:ext>
            </a:extLst>
          </p:cNvPr>
          <p:cNvSpPr>
            <a:spLocks noGrp="1"/>
          </p:cNvSpPr>
          <p:nvPr>
            <p:ph type="body" sz="quarter" idx="43" hasCustomPrompt="1"/>
          </p:nvPr>
        </p:nvSpPr>
        <p:spPr>
          <a:xfrm>
            <a:off x="7501941" y="5051157"/>
            <a:ext cx="1877575" cy="506399"/>
          </a:xfrm>
          <a:prstGeom prst="rect">
            <a:avLst/>
          </a:prstGeom>
        </p:spPr>
        <p:txBody>
          <a:bodyPr rtlCol="0">
            <a:noAutofit/>
          </a:bodyPr>
          <a:lstStyle>
            <a:lvl1pPr marL="0" indent="0" algn="ctr">
              <a:lnSpc>
                <a:spcPct val="90000"/>
              </a:lnSpc>
              <a:spcBef>
                <a:spcPts val="0"/>
              </a:spcBef>
              <a:buNone/>
              <a:defRPr lang="es-ES" altLang="zh-CN" sz="1400" b="0" kern="1200" dirty="0">
                <a:solidFill>
                  <a:schemeClr val="bg1"/>
                </a:solidFill>
                <a:latin typeface="+mn-lt"/>
                <a:ea typeface="+mj-ea"/>
                <a:cs typeface="+mn-cs"/>
              </a:defRPr>
            </a:lvl1pPr>
            <a:lvl2pPr>
              <a:defRPr lang="es-ES" sz="1000"/>
            </a:lvl2pPr>
            <a:lvl3pPr>
              <a:defRPr lang="es-ES" sz="900"/>
            </a:lvl3pPr>
            <a:lvl4pPr>
              <a:defRPr lang="es-ES" sz="800"/>
            </a:lvl4pPr>
            <a:lvl5pPr>
              <a:defRPr lang="es-ES" sz="800"/>
            </a:lvl5pPr>
          </a:lstStyle>
          <a:p>
            <a:pPr marL="0" lvl="0" indent="0" algn="ctr" defTabSz="914400" rtl="0" eaLnBrk="1" latinLnBrk="0" hangingPunct="1">
              <a:lnSpc>
                <a:spcPct val="100000"/>
              </a:lnSpc>
              <a:spcBef>
                <a:spcPts val="1000"/>
              </a:spcBef>
              <a:buFont typeface="Arial" panose="020B0604020202020204" pitchFamily="34" charset="0"/>
              <a:buNone/>
            </a:pPr>
            <a:r>
              <a:rPr lang="es-ES"/>
              <a:t>Haga clic para modificar los estilos de texto del patrón </a:t>
            </a:r>
          </a:p>
        </p:txBody>
      </p:sp>
      <p:sp>
        <p:nvSpPr>
          <p:cNvPr id="93" name="Marcador de posición del contenido 47" descr="Haga clic en el icono para agregar una imagen">
            <a:extLst>
              <a:ext uri="{FF2B5EF4-FFF2-40B4-BE49-F238E27FC236}">
                <a16:creationId xmlns:a16="http://schemas.microsoft.com/office/drawing/2014/main" id="{AEB1F7BA-7D83-4C23-A72B-82DF9377E9C3}"/>
              </a:ext>
            </a:extLst>
          </p:cNvPr>
          <p:cNvSpPr>
            <a:spLocks noGrp="1"/>
          </p:cNvSpPr>
          <p:nvPr>
            <p:ph type="body" sz="quarter" idx="44" hasCustomPrompt="1"/>
          </p:nvPr>
        </p:nvSpPr>
        <p:spPr>
          <a:xfrm>
            <a:off x="8734718" y="2355643"/>
            <a:ext cx="1877575" cy="506399"/>
          </a:xfrm>
          <a:prstGeom prst="rect">
            <a:avLst/>
          </a:prstGeom>
        </p:spPr>
        <p:txBody>
          <a:bodyPr rtlCol="0" anchor="b">
            <a:noAutofit/>
          </a:bodyPr>
          <a:lstStyle>
            <a:lvl1pPr marL="0" indent="0" algn="ctr">
              <a:lnSpc>
                <a:spcPct val="100000"/>
              </a:lnSpc>
              <a:buNone/>
              <a:defRPr lang="es-ES" sz="1800" b="1">
                <a:solidFill>
                  <a:schemeClr val="bg1"/>
                </a:solidFill>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94" name="Marcador de posición del contenido 47">
            <a:extLst>
              <a:ext uri="{FF2B5EF4-FFF2-40B4-BE49-F238E27FC236}">
                <a16:creationId xmlns:a16="http://schemas.microsoft.com/office/drawing/2014/main" id="{7C32F3EB-1AC3-40E9-B66D-ADB19CC74F0F}"/>
              </a:ext>
            </a:extLst>
          </p:cNvPr>
          <p:cNvSpPr>
            <a:spLocks noGrp="1"/>
          </p:cNvSpPr>
          <p:nvPr>
            <p:ph type="body" sz="quarter" idx="45" hasCustomPrompt="1"/>
          </p:nvPr>
        </p:nvSpPr>
        <p:spPr>
          <a:xfrm>
            <a:off x="8734718" y="2937719"/>
            <a:ext cx="1877575" cy="506399"/>
          </a:xfrm>
          <a:prstGeom prst="rect">
            <a:avLst/>
          </a:prstGeom>
        </p:spPr>
        <p:txBody>
          <a:bodyPr rtlCol="0">
            <a:noAutofit/>
          </a:bodyPr>
          <a:lstStyle>
            <a:lvl1pPr marL="0" indent="0" algn="ctr">
              <a:lnSpc>
                <a:spcPct val="90000"/>
              </a:lnSpc>
              <a:spcBef>
                <a:spcPts val="0"/>
              </a:spcBef>
              <a:buNone/>
              <a:defRPr lang="es-ES" altLang="zh-CN" sz="1400" b="0" kern="1200" dirty="0">
                <a:solidFill>
                  <a:schemeClr val="bg1"/>
                </a:solidFill>
                <a:latin typeface="+mn-lt"/>
                <a:ea typeface="+mj-ea"/>
                <a:cs typeface="+mn-cs"/>
              </a:defRPr>
            </a:lvl1pPr>
            <a:lvl2pPr>
              <a:defRPr lang="es-ES" sz="1000"/>
            </a:lvl2pPr>
            <a:lvl3pPr>
              <a:defRPr lang="es-ES" sz="900"/>
            </a:lvl3pPr>
            <a:lvl4pPr>
              <a:defRPr lang="es-ES" sz="800"/>
            </a:lvl4pPr>
            <a:lvl5pPr>
              <a:defRPr lang="es-ES" sz="800"/>
            </a:lvl5pPr>
          </a:lstStyle>
          <a:p>
            <a:pPr marL="0" lvl="0" indent="0" algn="ctr" defTabSz="914400" rtl="0" eaLnBrk="1" latinLnBrk="0" hangingPunct="1">
              <a:lnSpc>
                <a:spcPct val="100000"/>
              </a:lnSpc>
              <a:spcBef>
                <a:spcPts val="1000"/>
              </a:spcBef>
              <a:buFont typeface="Arial" panose="020B0604020202020204" pitchFamily="34" charset="0"/>
              <a:buNone/>
            </a:pPr>
            <a:r>
              <a:rPr lang="es-ES"/>
              <a:t>Haga clic para modificar los estilos de texto del patrón </a:t>
            </a:r>
          </a:p>
        </p:txBody>
      </p:sp>
      <p:sp>
        <p:nvSpPr>
          <p:cNvPr id="2" name="Título 1">
            <a:extLst>
              <a:ext uri="{FF2B5EF4-FFF2-40B4-BE49-F238E27FC236}">
                <a16:creationId xmlns:a16="http://schemas.microsoft.com/office/drawing/2014/main" id="{667E7569-B8BF-39D0-D742-EF98B83E4E1D}"/>
              </a:ext>
            </a:extLst>
          </p:cNvPr>
          <p:cNvSpPr>
            <a:spLocks noGrp="1"/>
          </p:cNvSpPr>
          <p:nvPr>
            <p:ph type="title"/>
          </p:nvPr>
        </p:nvSpPr>
        <p:spPr>
          <a:xfrm>
            <a:off x="578914" y="726705"/>
            <a:ext cx="10515600" cy="1205058"/>
          </a:xfrm>
        </p:spPr>
        <p:txBody>
          <a:bodyPr rtlCol="0" anchor="t">
            <a:noAutofit/>
          </a:bodyPr>
          <a:lstStyle>
            <a:lvl1pPr algn="l">
              <a:defRPr lang="es-ES"/>
            </a:lvl1pPr>
          </a:lstStyle>
          <a:p>
            <a:pPr rtl="0"/>
            <a:r>
              <a:rPr lang="es-ES"/>
              <a:t>Haga clic para modificar el estilo de título del patrón</a:t>
            </a:r>
          </a:p>
        </p:txBody>
      </p:sp>
      <p:sp>
        <p:nvSpPr>
          <p:cNvPr id="3" name="Marcador de pie de página 2">
            <a:extLst>
              <a:ext uri="{FF2B5EF4-FFF2-40B4-BE49-F238E27FC236}">
                <a16:creationId xmlns:a16="http://schemas.microsoft.com/office/drawing/2014/main" id="{9FC159C7-D006-5B5F-1FEA-689C432B8C8C}"/>
              </a:ext>
            </a:extLst>
          </p:cNvPr>
          <p:cNvSpPr>
            <a:spLocks noGrp="1"/>
          </p:cNvSpPr>
          <p:nvPr>
            <p:ph type="ftr" sz="quarter" idx="46"/>
          </p:nvPr>
        </p:nvSpPr>
        <p:spPr/>
        <p:txBody>
          <a:bodyPr rtlCol="0">
            <a:noAutofit/>
          </a:bodyPr>
          <a:lstStyle>
            <a:defPPr>
              <a:defRPr lang="es-ES"/>
            </a:defPPr>
          </a:lstStyle>
          <a:p>
            <a:pPr rtl="0"/>
            <a:r>
              <a:rPr lang="es-ES" noProof="0"/>
              <a:t>Título de la presentación</a:t>
            </a:r>
          </a:p>
        </p:txBody>
      </p:sp>
      <p:sp>
        <p:nvSpPr>
          <p:cNvPr id="4" name="Marcador de número de diapositiva 3">
            <a:extLst>
              <a:ext uri="{FF2B5EF4-FFF2-40B4-BE49-F238E27FC236}">
                <a16:creationId xmlns:a16="http://schemas.microsoft.com/office/drawing/2014/main" id="{4F0EBABD-E264-2C96-1139-289A712F35B7}"/>
              </a:ext>
            </a:extLst>
          </p:cNvPr>
          <p:cNvSpPr>
            <a:spLocks noGrp="1"/>
          </p:cNvSpPr>
          <p:nvPr>
            <p:ph type="sldNum" sz="quarter" idx="47"/>
          </p:nvPr>
        </p:nvSpPr>
        <p:spPr/>
        <p:txBody>
          <a:bodyPr rtlCol="0">
            <a:noAutofit/>
          </a:bodyPr>
          <a:lstStyle>
            <a:defPPr>
              <a:defRPr lang="es-ES"/>
            </a:defPPr>
          </a:lstStyle>
          <a:p>
            <a:pPr rtl="0"/>
            <a:fld id="{47FEACEE-25B4-4A2D-B147-27296E36371D}" type="slidenum">
              <a:rPr lang="es-ES" altLang="zh-CN" noProof="0" smtClean="0"/>
              <a:pPr rtl="0"/>
              <a:t>‹Nº›</a:t>
            </a:fld>
            <a:endParaRPr lang="es-ES" altLang="zh-CN" noProof="0"/>
          </a:p>
        </p:txBody>
      </p:sp>
    </p:spTree>
    <p:extLst>
      <p:ext uri="{BB962C8B-B14F-4D97-AF65-F5344CB8AC3E}">
        <p14:creationId xmlns:p14="http://schemas.microsoft.com/office/powerpoint/2010/main" val="359088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s contenido">
    <p:spTree>
      <p:nvGrpSpPr>
        <p:cNvPr id="1" name=""/>
        <p:cNvGrpSpPr/>
        <p:nvPr/>
      </p:nvGrpSpPr>
      <p:grpSpPr>
        <a:xfrm>
          <a:off x="0" y="0"/>
          <a:ext cx="0" cy="0"/>
          <a:chOff x="0" y="0"/>
          <a:chExt cx="0" cy="0"/>
        </a:xfrm>
      </p:grpSpPr>
      <p:sp>
        <p:nvSpPr>
          <p:cNvPr id="4" name="Rectángulo 13">
            <a:extLst>
              <a:ext uri="{FF2B5EF4-FFF2-40B4-BE49-F238E27FC236}">
                <a16:creationId xmlns:a16="http://schemas.microsoft.com/office/drawing/2014/main" id="{12BFFCE7-C68B-4904-8795-9589C3F38FD4}"/>
              </a:ext>
            </a:extLst>
          </p:cNvPr>
          <p:cNvSpPr/>
          <p:nvPr userDrawn="1"/>
        </p:nvSpPr>
        <p:spPr>
          <a:xfrm>
            <a:off x="636161" y="5854024"/>
            <a:ext cx="2330137" cy="708120"/>
          </a:xfrm>
          <a:prstGeom prst="rect">
            <a:avLst/>
          </a:prstGeom>
          <a:solidFill>
            <a:srgbClr val="0F2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noProof="0"/>
          </a:p>
        </p:txBody>
      </p:sp>
      <p:sp>
        <p:nvSpPr>
          <p:cNvPr id="7" name="Forma libre: Forma 19">
            <a:extLst>
              <a:ext uri="{FF2B5EF4-FFF2-40B4-BE49-F238E27FC236}">
                <a16:creationId xmlns:a16="http://schemas.microsoft.com/office/drawing/2014/main" id="{F38B75F8-75D4-4B41-B7C7-433032DD0A6F}"/>
              </a:ext>
            </a:extLst>
          </p:cNvPr>
          <p:cNvSpPr/>
          <p:nvPr userDrawn="1"/>
        </p:nvSpPr>
        <p:spPr>
          <a:xfrm flipH="1">
            <a:off x="769290" y="491100"/>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noProof="0"/>
          </a:p>
        </p:txBody>
      </p:sp>
      <p:sp>
        <p:nvSpPr>
          <p:cNvPr id="8" name="Forma libre: Forma 24">
            <a:extLst>
              <a:ext uri="{FF2B5EF4-FFF2-40B4-BE49-F238E27FC236}">
                <a16:creationId xmlns:a16="http://schemas.microsoft.com/office/drawing/2014/main" id="{671D1224-EDDC-4900-92DC-13608D44C524}"/>
              </a:ext>
            </a:extLst>
          </p:cNvPr>
          <p:cNvSpPr/>
          <p:nvPr userDrawn="1"/>
        </p:nvSpPr>
        <p:spPr>
          <a:xfrm flipH="1">
            <a:off x="783145"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noProof="0"/>
          </a:p>
        </p:txBody>
      </p:sp>
      <p:sp>
        <p:nvSpPr>
          <p:cNvPr id="15" name="Forma libre 14">
            <a:extLst>
              <a:ext uri="{FF2B5EF4-FFF2-40B4-BE49-F238E27FC236}">
                <a16:creationId xmlns:a16="http://schemas.microsoft.com/office/drawing/2014/main" id="{635A9E44-4E60-1AD1-0B85-72422683B48A}"/>
              </a:ext>
            </a:extLst>
          </p:cNvPr>
          <p:cNvSpPr/>
          <p:nvPr userDrawn="1"/>
        </p:nvSpPr>
        <p:spPr>
          <a:xfrm flipH="1">
            <a:off x="0" y="3709992"/>
            <a:ext cx="115794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noProof="0"/>
          </a:p>
        </p:txBody>
      </p:sp>
      <p:sp>
        <p:nvSpPr>
          <p:cNvPr id="21" name="Subtítulo 47" descr="Haga clic en el icono para agregar una imagen">
            <a:extLst>
              <a:ext uri="{FF2B5EF4-FFF2-40B4-BE49-F238E27FC236}">
                <a16:creationId xmlns:a16="http://schemas.microsoft.com/office/drawing/2014/main" id="{0C7786BA-5E56-47AA-AE47-4EC07A0D4FA1}"/>
              </a:ext>
            </a:extLst>
          </p:cNvPr>
          <p:cNvSpPr>
            <a:spLocks noGrp="1"/>
          </p:cNvSpPr>
          <p:nvPr>
            <p:ph type="body" sz="quarter" idx="27" hasCustomPrompt="1"/>
          </p:nvPr>
        </p:nvSpPr>
        <p:spPr>
          <a:xfrm>
            <a:off x="4550705" y="3625598"/>
            <a:ext cx="2653545" cy="587964"/>
          </a:xfrm>
          <a:prstGeom prst="rect">
            <a:avLst/>
          </a:prstGeom>
        </p:spPr>
        <p:txBody>
          <a:bodyPr rtlCol="0" anchor="b">
            <a:noAutofit/>
          </a:bodyPr>
          <a:lstStyle>
            <a:lvl1pPr marL="0" indent="0" algn="l">
              <a:lnSpc>
                <a:spcPct val="100000"/>
              </a:lnSpc>
              <a:buNone/>
              <a:defRPr lang="es-ES" sz="1800" b="1">
                <a:solidFill>
                  <a:schemeClr val="bg1"/>
                </a:solidFill>
              </a:defRPr>
            </a:lvl1pPr>
            <a:lvl2pPr>
              <a:defRPr lang="es-ES" sz="1000"/>
            </a:lvl2pPr>
            <a:lvl3pPr>
              <a:defRPr lang="es-ES" sz="900"/>
            </a:lvl3pPr>
            <a:lvl4pPr>
              <a:defRPr lang="es-ES" sz="800"/>
            </a:lvl4pPr>
            <a:lvl5pPr>
              <a:defRPr lang="es-ES" sz="800"/>
            </a:lvl5pPr>
          </a:lstStyle>
          <a:p>
            <a:pPr lvl="0" rtl="0"/>
            <a:r>
              <a:rPr lang="es-ES" noProof="0"/>
              <a:t>Haga clic para modificar el estilo de título del patrón </a:t>
            </a:r>
          </a:p>
        </p:txBody>
      </p:sp>
      <p:sp>
        <p:nvSpPr>
          <p:cNvPr id="23" name="Marcador de posición del contenido 47">
            <a:extLst>
              <a:ext uri="{FF2B5EF4-FFF2-40B4-BE49-F238E27FC236}">
                <a16:creationId xmlns:a16="http://schemas.microsoft.com/office/drawing/2014/main" id="{880214CF-87DD-476A-9B2E-A58DB313A61A}"/>
              </a:ext>
            </a:extLst>
          </p:cNvPr>
          <p:cNvSpPr>
            <a:spLocks noGrp="1"/>
          </p:cNvSpPr>
          <p:nvPr>
            <p:ph type="body" sz="quarter" idx="28" hasCustomPrompt="1"/>
          </p:nvPr>
        </p:nvSpPr>
        <p:spPr>
          <a:xfrm>
            <a:off x="4550705" y="4246516"/>
            <a:ext cx="2653545" cy="1727103"/>
          </a:xfrm>
          <a:prstGeom prst="rect">
            <a:avLst/>
          </a:prstGeom>
        </p:spPr>
        <p:txBody>
          <a:bodyPr rtlCol="0">
            <a:noAutofit/>
          </a:bodyPr>
          <a:lstStyle>
            <a:lvl1pPr marL="0" indent="0" algn="l">
              <a:lnSpc>
                <a:spcPct val="100000"/>
              </a:lnSpc>
              <a:spcBef>
                <a:spcPts val="0"/>
              </a:spcBef>
              <a:buNone/>
              <a:defRPr lang="es-ES" sz="1400" b="0">
                <a:solidFill>
                  <a:schemeClr val="bg1"/>
                </a:solidFill>
                <a:latin typeface="+mn-lt"/>
              </a:defRPr>
            </a:lvl1pPr>
            <a:lvl2pPr>
              <a:defRPr lang="es-ES" sz="1000"/>
            </a:lvl2pPr>
            <a:lvl3pPr>
              <a:defRPr lang="es-ES" sz="900"/>
            </a:lvl3pPr>
            <a:lvl4pPr>
              <a:defRPr lang="es-ES" sz="800"/>
            </a:lvl4pPr>
            <a:lvl5pPr>
              <a:defRPr lang="es-ES" sz="800"/>
            </a:lvl5pPr>
          </a:lstStyle>
          <a:p>
            <a:pPr lvl="0" rtl="0"/>
            <a:r>
              <a:rPr lang="es-ES" noProof="0"/>
              <a:t>Haga clic para modificar los estilos de texto del patrón </a:t>
            </a:r>
          </a:p>
        </p:txBody>
      </p:sp>
      <p:sp>
        <p:nvSpPr>
          <p:cNvPr id="37" name="Marcador de posición de imagen">
            <a:extLst>
              <a:ext uri="{FF2B5EF4-FFF2-40B4-BE49-F238E27FC236}">
                <a16:creationId xmlns:a16="http://schemas.microsoft.com/office/drawing/2014/main" id="{264CF63C-079E-41AA-AA9A-762A765E699F}"/>
              </a:ext>
            </a:extLst>
          </p:cNvPr>
          <p:cNvSpPr>
            <a:spLocks noGrp="1"/>
          </p:cNvSpPr>
          <p:nvPr>
            <p:ph type="pic" sz="quarter" idx="51"/>
          </p:nvPr>
        </p:nvSpPr>
        <p:spPr>
          <a:xfrm>
            <a:off x="1788170" y="2296125"/>
            <a:ext cx="1886360" cy="214466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rtlCol="0" anchor="ctr">
            <a:noAutofit/>
          </a:bodyPr>
          <a:lstStyle>
            <a:lvl1pPr marL="0" indent="0" algn="ctr">
              <a:buNone/>
              <a:defRPr lang="es-ES" sz="1000">
                <a:solidFill>
                  <a:schemeClr val="tx1"/>
                </a:solidFill>
              </a:defRPr>
            </a:lvl1pPr>
          </a:lstStyle>
          <a:p>
            <a:pPr rtl="0"/>
            <a:r>
              <a:rPr lang="es-ES" noProof="0"/>
              <a:t>Haga clic en el icono para agregar una imagen</a:t>
            </a:r>
          </a:p>
        </p:txBody>
      </p:sp>
      <p:sp>
        <p:nvSpPr>
          <p:cNvPr id="17" name="Título 1">
            <a:extLst>
              <a:ext uri="{FF2B5EF4-FFF2-40B4-BE49-F238E27FC236}">
                <a16:creationId xmlns:a16="http://schemas.microsoft.com/office/drawing/2014/main" id="{D041C638-CBB8-1159-9AF8-B5D14CC7BE0F}"/>
              </a:ext>
            </a:extLst>
          </p:cNvPr>
          <p:cNvSpPr>
            <a:spLocks noGrp="1"/>
          </p:cNvSpPr>
          <p:nvPr>
            <p:ph type="title"/>
          </p:nvPr>
        </p:nvSpPr>
        <p:spPr>
          <a:xfrm>
            <a:off x="4550704" y="1690878"/>
            <a:ext cx="6599429" cy="1325563"/>
          </a:xfrm>
        </p:spPr>
        <p:txBody>
          <a:bodyPr rtlCol="0" anchor="b">
            <a:noAutofit/>
          </a:bodyPr>
          <a:lstStyle>
            <a:defPPr>
              <a:defRPr lang="es-ES"/>
            </a:defPPr>
          </a:lstStyle>
          <a:p>
            <a:pPr rtl="0"/>
            <a:r>
              <a:rPr lang="es-ES" noProof="0"/>
              <a:t>Haga clic para modificar el estilo de título del patrón</a:t>
            </a:r>
          </a:p>
        </p:txBody>
      </p:sp>
      <p:sp>
        <p:nvSpPr>
          <p:cNvPr id="18" name="Subtítulo 47" descr="Haga clic en el icono para agregar una imagen">
            <a:extLst>
              <a:ext uri="{FF2B5EF4-FFF2-40B4-BE49-F238E27FC236}">
                <a16:creationId xmlns:a16="http://schemas.microsoft.com/office/drawing/2014/main" id="{3C2C4001-E56F-4174-01AA-4630360BFF48}"/>
              </a:ext>
            </a:extLst>
          </p:cNvPr>
          <p:cNvSpPr>
            <a:spLocks noGrp="1"/>
          </p:cNvSpPr>
          <p:nvPr>
            <p:ph type="body" sz="quarter" idx="52" hasCustomPrompt="1"/>
          </p:nvPr>
        </p:nvSpPr>
        <p:spPr>
          <a:xfrm>
            <a:off x="7811506" y="3625598"/>
            <a:ext cx="2653545" cy="587964"/>
          </a:xfrm>
          <a:prstGeom prst="rect">
            <a:avLst/>
          </a:prstGeom>
        </p:spPr>
        <p:txBody>
          <a:bodyPr rtlCol="0" anchor="b">
            <a:noAutofit/>
          </a:bodyPr>
          <a:lstStyle>
            <a:lvl1pPr marL="0" indent="0" algn="l">
              <a:lnSpc>
                <a:spcPct val="100000"/>
              </a:lnSpc>
              <a:buNone/>
              <a:defRPr lang="es-ES" sz="1800" b="1">
                <a:solidFill>
                  <a:schemeClr val="bg1"/>
                </a:solidFill>
              </a:defRPr>
            </a:lvl1pPr>
            <a:lvl2pPr>
              <a:defRPr lang="es-ES" sz="1000"/>
            </a:lvl2pPr>
            <a:lvl3pPr>
              <a:defRPr lang="es-ES" sz="900"/>
            </a:lvl3pPr>
            <a:lvl4pPr>
              <a:defRPr lang="es-ES" sz="800"/>
            </a:lvl4pPr>
            <a:lvl5pPr>
              <a:defRPr lang="es-ES" sz="800"/>
            </a:lvl5pPr>
          </a:lstStyle>
          <a:p>
            <a:pPr lvl="0" rtl="0"/>
            <a:r>
              <a:rPr lang="es-ES" noProof="0"/>
              <a:t>Haga clic para modificar el estilo de título del patrón </a:t>
            </a:r>
          </a:p>
        </p:txBody>
      </p:sp>
      <p:sp>
        <p:nvSpPr>
          <p:cNvPr id="20" name="Marcador de posición del contenido 47">
            <a:extLst>
              <a:ext uri="{FF2B5EF4-FFF2-40B4-BE49-F238E27FC236}">
                <a16:creationId xmlns:a16="http://schemas.microsoft.com/office/drawing/2014/main" id="{02DFC856-C546-62E9-220F-7A668D349056}"/>
              </a:ext>
            </a:extLst>
          </p:cNvPr>
          <p:cNvSpPr>
            <a:spLocks noGrp="1"/>
          </p:cNvSpPr>
          <p:nvPr>
            <p:ph type="body" sz="quarter" idx="53" hasCustomPrompt="1"/>
          </p:nvPr>
        </p:nvSpPr>
        <p:spPr>
          <a:xfrm>
            <a:off x="7811506" y="4246516"/>
            <a:ext cx="2653545" cy="1727103"/>
          </a:xfrm>
          <a:prstGeom prst="rect">
            <a:avLst/>
          </a:prstGeom>
        </p:spPr>
        <p:txBody>
          <a:bodyPr rtlCol="0">
            <a:noAutofit/>
          </a:bodyPr>
          <a:lstStyle>
            <a:lvl1pPr marL="0" indent="0" algn="l">
              <a:lnSpc>
                <a:spcPct val="100000"/>
              </a:lnSpc>
              <a:spcBef>
                <a:spcPts val="0"/>
              </a:spcBef>
              <a:buNone/>
              <a:defRPr lang="es-ES" sz="1400" b="0">
                <a:solidFill>
                  <a:schemeClr val="bg1"/>
                </a:solidFill>
                <a:latin typeface="+mn-lt"/>
              </a:defRPr>
            </a:lvl1pPr>
            <a:lvl2pPr>
              <a:defRPr lang="es-ES" sz="1000"/>
            </a:lvl2pPr>
            <a:lvl3pPr>
              <a:defRPr lang="es-ES" sz="900"/>
            </a:lvl3pPr>
            <a:lvl4pPr>
              <a:defRPr lang="es-ES" sz="800"/>
            </a:lvl4pPr>
            <a:lvl5pPr>
              <a:defRPr lang="es-ES" sz="800"/>
            </a:lvl5pPr>
          </a:lstStyle>
          <a:p>
            <a:pPr lvl="0" rtl="0"/>
            <a:r>
              <a:rPr lang="es-ES" noProof="0"/>
              <a:t>Haga clic para modificar los estilos de texto del patrón </a:t>
            </a:r>
          </a:p>
        </p:txBody>
      </p:sp>
      <p:sp>
        <p:nvSpPr>
          <p:cNvPr id="6" name="Marcador de número de diapositiva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rtlCol="0">
            <a:noAutofit/>
          </a:bodyPr>
          <a:lstStyle>
            <a:defPPr>
              <a:defRPr lang="es-ES"/>
            </a:defPPr>
          </a:lstStyle>
          <a:p>
            <a:pPr rtl="0"/>
            <a:fld id="{47FEACEE-25B4-4A2D-B147-27296E36371D}" type="slidenum">
              <a:rPr lang="es-ES" altLang="zh-CN" noProof="0" smtClean="0"/>
              <a:pPr rtl="0"/>
              <a:t>‹Nº›</a:t>
            </a:fld>
            <a:endParaRPr lang="es-ES" altLang="zh-CN" noProof="0"/>
          </a:p>
        </p:txBody>
      </p:sp>
    </p:spTree>
    <p:extLst>
      <p:ext uri="{BB962C8B-B14F-4D97-AF65-F5344CB8AC3E}">
        <p14:creationId xmlns:p14="http://schemas.microsoft.com/office/powerpoint/2010/main" val="361364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s contenidos">
    <p:spTree>
      <p:nvGrpSpPr>
        <p:cNvPr id="1" name=""/>
        <p:cNvGrpSpPr/>
        <p:nvPr/>
      </p:nvGrpSpPr>
      <p:grpSpPr>
        <a:xfrm>
          <a:off x="0" y="0"/>
          <a:ext cx="0" cy="0"/>
          <a:chOff x="0" y="0"/>
          <a:chExt cx="0" cy="0"/>
        </a:xfrm>
      </p:grpSpPr>
      <p:sp>
        <p:nvSpPr>
          <p:cNvPr id="15" name="Forma libre 14">
            <a:extLst>
              <a:ext uri="{FF2B5EF4-FFF2-40B4-BE49-F238E27FC236}">
                <a16:creationId xmlns:a16="http://schemas.microsoft.com/office/drawing/2014/main" id="{F946AB17-3782-8412-C51A-DE10A0637453}"/>
              </a:ext>
            </a:extLst>
          </p:cNvPr>
          <p:cNvSpPr/>
          <p:nvPr userDrawn="1"/>
        </p:nvSpPr>
        <p:spPr>
          <a:xfrm>
            <a:off x="0" y="2860787"/>
            <a:ext cx="236102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a:p>
        </p:txBody>
      </p:sp>
      <p:sp>
        <p:nvSpPr>
          <p:cNvPr id="16" name="Forma libre 15">
            <a:extLst>
              <a:ext uri="{FF2B5EF4-FFF2-40B4-BE49-F238E27FC236}">
                <a16:creationId xmlns:a16="http://schemas.microsoft.com/office/drawing/2014/main" id="{2BA5A58B-9440-7DAB-E7D7-3143B049FBAC}"/>
              </a:ext>
            </a:extLst>
          </p:cNvPr>
          <p:cNvSpPr/>
          <p:nvPr userDrawn="1"/>
        </p:nvSpPr>
        <p:spPr>
          <a:xfrm flipH="1">
            <a:off x="1014233" y="5253270"/>
            <a:ext cx="1710765" cy="1593273"/>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a:p>
        </p:txBody>
      </p:sp>
      <p:sp>
        <p:nvSpPr>
          <p:cNvPr id="22" name="Marcador de contenido 47" descr="Haga clic en el icono para agregar una imagen">
            <a:extLst>
              <a:ext uri="{FF2B5EF4-FFF2-40B4-BE49-F238E27FC236}">
                <a16:creationId xmlns:a16="http://schemas.microsoft.com/office/drawing/2014/main" id="{95ADF367-2619-4E00-AB82-8FFF41D0E5C2}"/>
              </a:ext>
            </a:extLst>
          </p:cNvPr>
          <p:cNvSpPr>
            <a:spLocks noGrp="1"/>
          </p:cNvSpPr>
          <p:nvPr>
            <p:ph type="body" sz="quarter" idx="27" hasCustomPrompt="1"/>
          </p:nvPr>
        </p:nvSpPr>
        <p:spPr>
          <a:xfrm>
            <a:off x="5271609" y="1025236"/>
            <a:ext cx="5162709" cy="420683"/>
          </a:xfrm>
          <a:prstGeom prst="rect">
            <a:avLst/>
          </a:prstGeom>
        </p:spPr>
        <p:txBody>
          <a:bodyPr rtlCol="0" anchor="b">
            <a:noAutofit/>
          </a:bodyPr>
          <a:lstStyle>
            <a:lvl1pPr marL="0" indent="0" algn="l">
              <a:lnSpc>
                <a:spcPct val="100000"/>
              </a:lnSpc>
              <a:buNone/>
              <a:defRPr lang="es-ES" sz="1800" b="1" i="0">
                <a:solidFill>
                  <a:schemeClr val="bg1"/>
                </a:solidFill>
                <a:latin typeface="+mn-lt"/>
                <a:cs typeface="Posterama" panose="020B0504020200020000" pitchFamily="34" charset="0"/>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23" name="Marcador de contenido 47">
            <a:extLst>
              <a:ext uri="{FF2B5EF4-FFF2-40B4-BE49-F238E27FC236}">
                <a16:creationId xmlns:a16="http://schemas.microsoft.com/office/drawing/2014/main"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rtlCol="0">
            <a:noAutofit/>
          </a:bodyPr>
          <a:lstStyle>
            <a:lvl1pPr marL="228600" indent="-228600" algn="l">
              <a:lnSpc>
                <a:spcPct val="100000"/>
              </a:lnSpc>
              <a:spcBef>
                <a:spcPts val="0"/>
              </a:spcBef>
              <a:spcAft>
                <a:spcPts val="600"/>
              </a:spcAft>
              <a:buFont typeface="Arial" panose="020B0604020202020204" pitchFamily="34" charset="0"/>
              <a:buChar char="•"/>
              <a:defRPr lang="es-ES" sz="1400" b="0">
                <a:solidFill>
                  <a:schemeClr val="bg1"/>
                </a:solidFill>
                <a:latin typeface="+mn-lt"/>
              </a:defRPr>
            </a:lvl1pPr>
            <a:lvl2pPr>
              <a:defRPr lang="es-ES" sz="1000"/>
            </a:lvl2pPr>
            <a:lvl3pPr>
              <a:defRPr lang="es-ES" sz="900"/>
            </a:lvl3pPr>
            <a:lvl4pPr>
              <a:defRPr lang="es-ES" sz="800"/>
            </a:lvl4pPr>
            <a:lvl5pPr>
              <a:defRPr lang="es-ES" sz="800"/>
            </a:lvl5pPr>
          </a:lstStyle>
          <a:p>
            <a:pPr lvl="0" rtl="0"/>
            <a:r>
              <a:rPr lang="es-ES"/>
              <a:t>Haga clic para modificar los estilos de texto del patrón </a:t>
            </a:r>
          </a:p>
        </p:txBody>
      </p:sp>
      <p:sp>
        <p:nvSpPr>
          <p:cNvPr id="24" name="Marcador de contenido 47" descr="Haga clic en el icono para agregar una imagen">
            <a:extLst>
              <a:ext uri="{FF2B5EF4-FFF2-40B4-BE49-F238E27FC236}">
                <a16:creationId xmlns:a16="http://schemas.microsoft.com/office/drawing/2014/main" id="{067BF8FD-2643-4122-BE3E-63F413244ECB}"/>
              </a:ext>
            </a:extLst>
          </p:cNvPr>
          <p:cNvSpPr>
            <a:spLocks noGrp="1"/>
          </p:cNvSpPr>
          <p:nvPr>
            <p:ph type="body" sz="quarter" idx="29" hasCustomPrompt="1"/>
          </p:nvPr>
        </p:nvSpPr>
        <p:spPr>
          <a:xfrm>
            <a:off x="5271609" y="2984685"/>
            <a:ext cx="5162709" cy="420683"/>
          </a:xfrm>
          <a:prstGeom prst="rect">
            <a:avLst/>
          </a:prstGeom>
        </p:spPr>
        <p:txBody>
          <a:bodyPr rtlCol="0" anchor="b">
            <a:noAutofit/>
          </a:bodyPr>
          <a:lstStyle>
            <a:lvl1pPr marL="0" indent="0" algn="l">
              <a:lnSpc>
                <a:spcPct val="100000"/>
              </a:lnSpc>
              <a:buNone/>
              <a:defRPr lang="es-ES" sz="1800" b="1" i="0">
                <a:solidFill>
                  <a:schemeClr val="bg1"/>
                </a:solidFill>
                <a:latin typeface="+mn-lt"/>
                <a:cs typeface="Posterama" panose="020B0504020200020000" pitchFamily="34" charset="0"/>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26" name="Marcador de contenido 47" descr="Haga clic en el icono para agregar una imagen">
            <a:extLst>
              <a:ext uri="{FF2B5EF4-FFF2-40B4-BE49-F238E27FC236}">
                <a16:creationId xmlns:a16="http://schemas.microsoft.com/office/drawing/2014/main" id="{02260D10-FEA1-48A7-B544-FAEEAECF5DE2}"/>
              </a:ext>
            </a:extLst>
          </p:cNvPr>
          <p:cNvSpPr>
            <a:spLocks noGrp="1"/>
          </p:cNvSpPr>
          <p:nvPr>
            <p:ph type="body" sz="quarter" idx="31" hasCustomPrompt="1"/>
          </p:nvPr>
        </p:nvSpPr>
        <p:spPr>
          <a:xfrm>
            <a:off x="5271607" y="4597473"/>
            <a:ext cx="5162709" cy="421399"/>
          </a:xfrm>
          <a:prstGeom prst="rect">
            <a:avLst/>
          </a:prstGeom>
        </p:spPr>
        <p:txBody>
          <a:bodyPr rtlCol="0" anchor="b">
            <a:noAutofit/>
          </a:bodyPr>
          <a:lstStyle>
            <a:lvl1pPr marL="0" indent="0" algn="l">
              <a:lnSpc>
                <a:spcPct val="100000"/>
              </a:lnSpc>
              <a:buNone/>
              <a:defRPr lang="es-ES" sz="1800" b="1" i="0">
                <a:solidFill>
                  <a:schemeClr val="bg1"/>
                </a:solidFill>
                <a:latin typeface="+mn-lt"/>
                <a:cs typeface="Posterama" panose="020B0504020200020000" pitchFamily="34" charset="0"/>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20" name="Marcador de contenido 47">
            <a:extLst>
              <a:ext uri="{FF2B5EF4-FFF2-40B4-BE49-F238E27FC236}">
                <a16:creationId xmlns:a16="http://schemas.microsoft.com/office/drawing/2014/main" id="{64584B30-8BCF-4D75-8A6C-FD82347CC7B6}"/>
              </a:ext>
            </a:extLst>
          </p:cNvPr>
          <p:cNvSpPr>
            <a:spLocks noGrp="1"/>
          </p:cNvSpPr>
          <p:nvPr>
            <p:ph type="body" sz="quarter" idx="34" hasCustomPrompt="1"/>
          </p:nvPr>
        </p:nvSpPr>
        <p:spPr>
          <a:xfrm>
            <a:off x="5271608" y="3419684"/>
            <a:ext cx="5162709" cy="1177789"/>
          </a:xfrm>
          <a:prstGeom prst="rect">
            <a:avLst/>
          </a:prstGeom>
        </p:spPr>
        <p:txBody>
          <a:bodyPr rtlCol="0">
            <a:noAutofit/>
          </a:bodyPr>
          <a:lstStyle>
            <a:lvl1pPr marL="228600" indent="-228600" algn="l">
              <a:lnSpc>
                <a:spcPct val="100000"/>
              </a:lnSpc>
              <a:spcBef>
                <a:spcPts val="0"/>
              </a:spcBef>
              <a:spcAft>
                <a:spcPts val="600"/>
              </a:spcAft>
              <a:buFont typeface="Arial" panose="020B0604020202020204" pitchFamily="34" charset="0"/>
              <a:buChar char="•"/>
              <a:defRPr lang="es-ES" sz="1400" b="0">
                <a:solidFill>
                  <a:schemeClr val="bg1"/>
                </a:solidFill>
                <a:latin typeface="+mn-lt"/>
              </a:defRPr>
            </a:lvl1pPr>
            <a:lvl2pPr>
              <a:defRPr lang="es-ES" sz="1000"/>
            </a:lvl2pPr>
            <a:lvl3pPr>
              <a:defRPr lang="es-ES" sz="900"/>
            </a:lvl3pPr>
            <a:lvl4pPr>
              <a:defRPr lang="es-ES" sz="800"/>
            </a:lvl4pPr>
            <a:lvl5pPr>
              <a:defRPr lang="es-ES" sz="800"/>
            </a:lvl5pPr>
          </a:lstStyle>
          <a:p>
            <a:pPr lvl="0" rtl="0"/>
            <a:r>
              <a:rPr lang="es-ES"/>
              <a:t>Haga clic para modificar los estilos de texto del patrón </a:t>
            </a:r>
          </a:p>
        </p:txBody>
      </p:sp>
      <p:sp>
        <p:nvSpPr>
          <p:cNvPr id="28" name="Marcador de contenido 47">
            <a:extLst>
              <a:ext uri="{FF2B5EF4-FFF2-40B4-BE49-F238E27FC236}">
                <a16:creationId xmlns:a16="http://schemas.microsoft.com/office/drawing/2014/main"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rtlCol="0">
            <a:noAutofit/>
          </a:bodyPr>
          <a:lstStyle>
            <a:lvl1pPr marL="228600" indent="-228600" algn="l">
              <a:lnSpc>
                <a:spcPct val="100000"/>
              </a:lnSpc>
              <a:spcBef>
                <a:spcPts val="0"/>
              </a:spcBef>
              <a:spcAft>
                <a:spcPts val="600"/>
              </a:spcAft>
              <a:buFont typeface="Arial" panose="020B0604020202020204" pitchFamily="34" charset="0"/>
              <a:buChar char="•"/>
              <a:defRPr lang="es-ES" sz="1400" b="0">
                <a:solidFill>
                  <a:schemeClr val="bg1"/>
                </a:solidFill>
                <a:latin typeface="+mn-lt"/>
              </a:defRPr>
            </a:lvl1pPr>
            <a:lvl2pPr>
              <a:defRPr lang="es-ES" sz="1000"/>
            </a:lvl2pPr>
            <a:lvl3pPr>
              <a:defRPr lang="es-ES" sz="900"/>
            </a:lvl3pPr>
            <a:lvl4pPr>
              <a:defRPr lang="es-ES" sz="800"/>
            </a:lvl4pPr>
            <a:lvl5pPr>
              <a:defRPr lang="es-ES" sz="800"/>
            </a:lvl5pPr>
          </a:lstStyle>
          <a:p>
            <a:pPr lvl="0" rtl="0"/>
            <a:r>
              <a:rPr lang="es-ES"/>
              <a:t>Haga clic para modificar los estilos de texto del patrón </a:t>
            </a:r>
          </a:p>
        </p:txBody>
      </p:sp>
      <p:sp>
        <p:nvSpPr>
          <p:cNvPr id="27" name="Forma libre: Forma 24">
            <a:extLst>
              <a:ext uri="{FF2B5EF4-FFF2-40B4-BE49-F238E27FC236}">
                <a16:creationId xmlns:a16="http://schemas.microsoft.com/office/drawing/2014/main" id="{A23F9759-CF52-CE45-5E22-9678534685A7}"/>
              </a:ext>
            </a:extLst>
          </p:cNvPr>
          <p:cNvSpPr/>
          <p:nvPr userDrawn="1"/>
        </p:nvSpPr>
        <p:spPr>
          <a:xfrm flipH="1">
            <a:off x="2631891"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a:p>
        </p:txBody>
      </p:sp>
      <p:sp>
        <p:nvSpPr>
          <p:cNvPr id="6" name="Título 5">
            <a:extLst>
              <a:ext uri="{FF2B5EF4-FFF2-40B4-BE49-F238E27FC236}">
                <a16:creationId xmlns:a16="http://schemas.microsoft.com/office/drawing/2014/main" id="{5D84FCC1-368D-680C-31AA-597C3AAF4232}"/>
              </a:ext>
            </a:extLst>
          </p:cNvPr>
          <p:cNvSpPr>
            <a:spLocks noGrp="1"/>
          </p:cNvSpPr>
          <p:nvPr>
            <p:ph type="title"/>
          </p:nvPr>
        </p:nvSpPr>
        <p:spPr>
          <a:xfrm>
            <a:off x="502665" y="707105"/>
            <a:ext cx="3994173" cy="2277580"/>
          </a:xfrm>
        </p:spPr>
        <p:txBody>
          <a:bodyPr rtlCol="0" anchor="t">
            <a:noAutofit/>
          </a:bodyPr>
          <a:lstStyle>
            <a:defPPr>
              <a:defRPr lang="es-ES"/>
            </a:defPPr>
          </a:lstStyle>
          <a:p>
            <a:pPr rtl="0"/>
            <a:r>
              <a:rPr lang="es-ES"/>
              <a:t>Haga clic para modificar el estilo de título del patrón</a:t>
            </a:r>
          </a:p>
        </p:txBody>
      </p:sp>
      <p:sp>
        <p:nvSpPr>
          <p:cNvPr id="18" name="Marcador de posición de imagen 2">
            <a:extLst>
              <a:ext uri="{FF2B5EF4-FFF2-40B4-BE49-F238E27FC236}">
                <a16:creationId xmlns:a16="http://schemas.microsoft.com/office/drawing/2014/main" id="{E53E8C9F-CD73-30CD-1F24-20F2E6149D58}"/>
              </a:ext>
            </a:extLst>
          </p:cNvPr>
          <p:cNvSpPr>
            <a:spLocks noGrp="1"/>
          </p:cNvSpPr>
          <p:nvPr>
            <p:ph type="pic" sz="quarter" idx="36"/>
          </p:nvPr>
        </p:nvSpPr>
        <p:spPr>
          <a:xfrm>
            <a:off x="4734172" y="1141669"/>
            <a:ext cx="507778" cy="565882"/>
          </a:xfrm>
        </p:spPr>
        <p:txBody>
          <a:bodyPr lIns="0" rIns="0"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s-ES"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s-ES"/>
            </a:pPr>
            <a:r>
              <a:rPr lang="es-ES"/>
              <a:t>Haga clic en el icono para agregar una imagen</a:t>
            </a:r>
          </a:p>
        </p:txBody>
      </p:sp>
      <p:sp>
        <p:nvSpPr>
          <p:cNvPr id="19" name="Marcador de posición de imagen 2">
            <a:extLst>
              <a:ext uri="{FF2B5EF4-FFF2-40B4-BE49-F238E27FC236}">
                <a16:creationId xmlns:a16="http://schemas.microsoft.com/office/drawing/2014/main" id="{CE61E189-349E-0076-EA43-7BCB6E24CE86}"/>
              </a:ext>
            </a:extLst>
          </p:cNvPr>
          <p:cNvSpPr>
            <a:spLocks noGrp="1"/>
          </p:cNvSpPr>
          <p:nvPr>
            <p:ph type="pic" sz="quarter" idx="37"/>
          </p:nvPr>
        </p:nvSpPr>
        <p:spPr>
          <a:xfrm>
            <a:off x="4724705" y="3105650"/>
            <a:ext cx="536270" cy="565882"/>
          </a:xfrm>
        </p:spPr>
        <p:txBody>
          <a:bodyPr lIns="0" rIns="0"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s-ES"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s-ES"/>
            </a:pPr>
            <a:r>
              <a:rPr lang="es-ES"/>
              <a:t>Haga clic en el icono para agregar una imagen</a:t>
            </a:r>
          </a:p>
        </p:txBody>
      </p:sp>
      <p:sp>
        <p:nvSpPr>
          <p:cNvPr id="21" name="Marcador de posición de imagen 2">
            <a:extLst>
              <a:ext uri="{FF2B5EF4-FFF2-40B4-BE49-F238E27FC236}">
                <a16:creationId xmlns:a16="http://schemas.microsoft.com/office/drawing/2014/main" id="{68B04572-5D47-C3DF-CDEA-15EC646EA8FE}"/>
              </a:ext>
            </a:extLst>
          </p:cNvPr>
          <p:cNvSpPr>
            <a:spLocks noGrp="1"/>
          </p:cNvSpPr>
          <p:nvPr>
            <p:ph type="pic" sz="quarter" idx="38"/>
          </p:nvPr>
        </p:nvSpPr>
        <p:spPr>
          <a:xfrm>
            <a:off x="4714069" y="4716041"/>
            <a:ext cx="536270" cy="565882"/>
          </a:xfrm>
        </p:spPr>
        <p:txBody>
          <a:bodyPr lIns="0" rIns="0"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s-ES"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s-ES"/>
            </a:pPr>
            <a:r>
              <a:rPr lang="es-ES"/>
              <a:t>Haga clic en el icono para agregar una imagen</a:t>
            </a:r>
          </a:p>
        </p:txBody>
      </p:sp>
      <p:sp>
        <p:nvSpPr>
          <p:cNvPr id="5" name="Marcador de número de diapositiva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rtlCol="0">
            <a:noAutofit/>
          </a:bodyPr>
          <a:lstStyle>
            <a:defPPr>
              <a:defRPr lang="es-ES"/>
            </a:defPPr>
          </a:lstStyle>
          <a:p>
            <a:pPr rtl="0"/>
            <a:fld id="{47FEACEE-25B4-4A2D-B147-27296E36371D}" type="slidenum">
              <a:rPr lang="es-ES" altLang="zh-CN" noProof="0" smtClean="0"/>
              <a:pPr rtl="0"/>
              <a:t>‹Nº›</a:t>
            </a:fld>
            <a:endParaRPr lang="es-ES" altLang="zh-CN" noProof="0"/>
          </a:p>
        </p:txBody>
      </p:sp>
    </p:spTree>
    <p:extLst>
      <p:ext uri="{BB962C8B-B14F-4D97-AF65-F5344CB8AC3E}">
        <p14:creationId xmlns:p14="http://schemas.microsoft.com/office/powerpoint/2010/main" val="266211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umen">
    <p:spTree>
      <p:nvGrpSpPr>
        <p:cNvPr id="1" name=""/>
        <p:cNvGrpSpPr/>
        <p:nvPr/>
      </p:nvGrpSpPr>
      <p:grpSpPr>
        <a:xfrm>
          <a:off x="0" y="0"/>
          <a:ext cx="0" cy="0"/>
          <a:chOff x="0" y="0"/>
          <a:chExt cx="0" cy="0"/>
        </a:xfrm>
      </p:grpSpPr>
      <p:sp>
        <p:nvSpPr>
          <p:cNvPr id="8" name="Marcador de contenido 47">
            <a:extLst>
              <a:ext uri="{FF2B5EF4-FFF2-40B4-BE49-F238E27FC236}">
                <a16:creationId xmlns:a16="http://schemas.microsoft.com/office/drawing/2014/main" id="{3EDD8D3E-653B-4A9E-9868-3B013A65FE9F}"/>
              </a:ext>
            </a:extLst>
          </p:cNvPr>
          <p:cNvSpPr>
            <a:spLocks noGrp="1"/>
          </p:cNvSpPr>
          <p:nvPr>
            <p:ph type="pic" sz="quarter" idx="48"/>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ln w="19050">
            <a:solidFill>
              <a:schemeClr val="tx1"/>
            </a:solidFill>
          </a:ln>
        </p:spPr>
        <p:txBody>
          <a:bodyPr rtlCol="0" anchor="ctr">
            <a:noAutofit/>
          </a:bodyPr>
          <a:lstStyle>
            <a:lvl1pPr marL="0" indent="0" algn="ctr">
              <a:buNone/>
              <a:defRPr lang="es-ES">
                <a:solidFill>
                  <a:schemeClr val="bg1"/>
                </a:solidFill>
              </a:defRPr>
            </a:lvl1pPr>
          </a:lstStyle>
          <a:p>
            <a:pPr rtl="0"/>
            <a:r>
              <a:rPr lang="es-ES"/>
              <a:t>Haga clic en el icono para agregar una imagen</a:t>
            </a:r>
            <a:endParaRPr lang="es-ES" altLang="en-US"/>
          </a:p>
        </p:txBody>
      </p:sp>
      <p:sp>
        <p:nvSpPr>
          <p:cNvPr id="18" name="Marcador de contenido 47">
            <a:extLst>
              <a:ext uri="{FF2B5EF4-FFF2-40B4-BE49-F238E27FC236}">
                <a16:creationId xmlns:a16="http://schemas.microsoft.com/office/drawing/2014/main" id="{DD4E6A9F-7400-917B-6A6B-6BAB445E85FA}"/>
              </a:ext>
            </a:extLst>
          </p:cNvPr>
          <p:cNvSpPr>
            <a:spLocks noGrp="1"/>
          </p:cNvSpPr>
          <p:nvPr>
            <p:ph type="body" sz="quarter" idx="28" hasCustomPrompt="1"/>
          </p:nvPr>
        </p:nvSpPr>
        <p:spPr>
          <a:xfrm>
            <a:off x="517427" y="3253120"/>
            <a:ext cx="4959822" cy="2007158"/>
          </a:xfrm>
          <a:prstGeom prst="rect">
            <a:avLst/>
          </a:prstGeom>
        </p:spPr>
        <p:txBody>
          <a:bodyPr rtlCol="0">
            <a:noAutofit/>
          </a:bodyPr>
          <a:lstStyle>
            <a:lvl1pPr marL="0" indent="0">
              <a:lnSpc>
                <a:spcPct val="100000"/>
              </a:lnSpc>
              <a:buNone/>
              <a:defRPr lang="es-ES" sz="1500" b="0">
                <a:solidFill>
                  <a:schemeClr val="bg1"/>
                </a:solidFill>
                <a:latin typeface="+mn-lt"/>
              </a:defRPr>
            </a:lvl1pPr>
            <a:lvl2pPr>
              <a:defRPr lang="es-ES" sz="1000"/>
            </a:lvl2pPr>
            <a:lvl3pPr>
              <a:defRPr lang="es-ES" sz="900"/>
            </a:lvl3pPr>
            <a:lvl4pPr>
              <a:defRPr lang="es-ES" sz="800"/>
            </a:lvl4pPr>
            <a:lvl5pPr>
              <a:defRPr lang="es-ES" sz="800"/>
            </a:lvl5pPr>
          </a:lstStyle>
          <a:p>
            <a:pPr lvl="0" rtl="0"/>
            <a:r>
              <a:rPr lang="es-ES"/>
              <a:t>Haga clic para modificar los estilos de texto del patrón </a:t>
            </a:r>
          </a:p>
        </p:txBody>
      </p:sp>
      <p:sp>
        <p:nvSpPr>
          <p:cNvPr id="19" name="Forma libre: Forma 25">
            <a:extLst>
              <a:ext uri="{FF2B5EF4-FFF2-40B4-BE49-F238E27FC236}">
                <a16:creationId xmlns:a16="http://schemas.microsoft.com/office/drawing/2014/main" id="{D7BBD3E8-D5DD-C21F-3792-4880373CCDCC}"/>
              </a:ext>
            </a:extLst>
          </p:cNvPr>
          <p:cNvSpPr/>
          <p:nvPr userDrawn="1"/>
        </p:nvSpPr>
        <p:spPr>
          <a:xfrm flipH="1">
            <a:off x="7400972" y="4594440"/>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a:p>
        </p:txBody>
      </p:sp>
      <p:sp>
        <p:nvSpPr>
          <p:cNvPr id="20" name="Forma libre: Forma 11">
            <a:extLst>
              <a:ext uri="{FF2B5EF4-FFF2-40B4-BE49-F238E27FC236}">
                <a16:creationId xmlns:a16="http://schemas.microsoft.com/office/drawing/2014/main" id="{FC461D80-0CAC-62E5-726A-63B48BEF3F25}"/>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3" name="Título 2">
            <a:extLst>
              <a:ext uri="{FF2B5EF4-FFF2-40B4-BE49-F238E27FC236}">
                <a16:creationId xmlns:a16="http://schemas.microsoft.com/office/drawing/2014/main" id="{D4944167-AFE9-AE61-AF44-B9AEE24D17D8}"/>
              </a:ext>
            </a:extLst>
          </p:cNvPr>
          <p:cNvSpPr>
            <a:spLocks noGrp="1"/>
          </p:cNvSpPr>
          <p:nvPr>
            <p:ph type="title"/>
          </p:nvPr>
        </p:nvSpPr>
        <p:spPr>
          <a:xfrm>
            <a:off x="517427" y="2497488"/>
            <a:ext cx="9823998" cy="1325563"/>
          </a:xfrm>
        </p:spPr>
        <p:txBody>
          <a:bodyPr rtlCol="0" anchor="t">
            <a:noAutofit/>
          </a:bodyPr>
          <a:lstStyle>
            <a:defPPr>
              <a:defRPr lang="es-ES"/>
            </a:defPPr>
          </a:lstStyle>
          <a:p>
            <a:pPr rtl="0"/>
            <a:r>
              <a:rPr lang="es-ES"/>
              <a:t>Haga clic para modificar el estilo de título del patrón</a:t>
            </a:r>
          </a:p>
        </p:txBody>
      </p:sp>
      <p:sp>
        <p:nvSpPr>
          <p:cNvPr id="2" name="Marcador de pie de página 1">
            <a:extLst>
              <a:ext uri="{FF2B5EF4-FFF2-40B4-BE49-F238E27FC236}">
                <a16:creationId xmlns:a16="http://schemas.microsoft.com/office/drawing/2014/main" id="{47268D53-92DA-7335-4DAB-83485CAF3FE9}"/>
              </a:ext>
            </a:extLst>
          </p:cNvPr>
          <p:cNvSpPr>
            <a:spLocks noGrp="1"/>
          </p:cNvSpPr>
          <p:nvPr>
            <p:ph type="ftr" sz="quarter" idx="49"/>
          </p:nvPr>
        </p:nvSpPr>
        <p:spPr/>
        <p:txBody>
          <a:bodyPr rtlCol="0">
            <a:noAutofit/>
          </a:bodyPr>
          <a:lstStyle>
            <a:defPPr>
              <a:defRPr lang="es-ES"/>
            </a:def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id="{9F9FCB16-3643-AB04-D20E-A14FFE07F67C}"/>
              </a:ext>
            </a:extLst>
          </p:cNvPr>
          <p:cNvSpPr>
            <a:spLocks noGrp="1"/>
          </p:cNvSpPr>
          <p:nvPr>
            <p:ph type="sldNum" sz="quarter" idx="50"/>
          </p:nvPr>
        </p:nvSpPr>
        <p:spPr/>
        <p:txBody>
          <a:bodyPr rtlCol="0">
            <a:noAutofit/>
          </a:bodyPr>
          <a:lstStyle>
            <a:defPPr>
              <a:defRPr lang="es-ES"/>
            </a:defPPr>
          </a:lstStyle>
          <a:p>
            <a:pPr rtl="0"/>
            <a:fld id="{47FEACEE-25B4-4A2D-B147-27296E36371D}" type="slidenum">
              <a:rPr lang="es-ES" altLang="zh-CN" noProof="0" smtClean="0"/>
              <a:pPr rtl="0"/>
              <a:t>‹Nº›</a:t>
            </a:fld>
            <a:endParaRPr lang="es-ES" altLang="zh-CN" noProof="0"/>
          </a:p>
        </p:txBody>
      </p:sp>
    </p:spTree>
    <p:extLst>
      <p:ext uri="{BB962C8B-B14F-4D97-AF65-F5344CB8AC3E}">
        <p14:creationId xmlns:p14="http://schemas.microsoft.com/office/powerpoint/2010/main" val="321327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sp>
        <p:nvSpPr>
          <p:cNvPr id="47" name="Forma libre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a:p>
        </p:txBody>
      </p:sp>
      <p:sp>
        <p:nvSpPr>
          <p:cNvPr id="9" name="Hexágono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a:p>
        </p:txBody>
      </p:sp>
      <p:sp>
        <p:nvSpPr>
          <p:cNvPr id="10" name="Hexágono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a:p>
        </p:txBody>
      </p:sp>
      <p:sp>
        <p:nvSpPr>
          <p:cNvPr id="11" name="Hexágono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a:p>
        </p:txBody>
      </p:sp>
      <p:sp>
        <p:nvSpPr>
          <p:cNvPr id="12" name="Hexágono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a:p>
        </p:txBody>
      </p:sp>
      <p:sp>
        <p:nvSpPr>
          <p:cNvPr id="44" name="Forma libre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a:p>
        </p:txBody>
      </p:sp>
      <p:sp>
        <p:nvSpPr>
          <p:cNvPr id="14" name="Hexágono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a:p>
        </p:txBody>
      </p:sp>
      <p:sp>
        <p:nvSpPr>
          <p:cNvPr id="15" name="Hexágono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a:p>
        </p:txBody>
      </p:sp>
      <p:sp>
        <p:nvSpPr>
          <p:cNvPr id="43" name="Forma libre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a:p>
        </p:txBody>
      </p:sp>
      <p:sp>
        <p:nvSpPr>
          <p:cNvPr id="18" name="Hexágono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a:p>
        </p:txBody>
      </p:sp>
      <p:sp>
        <p:nvSpPr>
          <p:cNvPr id="46" name="Forma libre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rgbClr val="9843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a:p>
        </p:txBody>
      </p:sp>
      <p:sp>
        <p:nvSpPr>
          <p:cNvPr id="28" name="Marcador de contenido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rtlCol="0">
            <a:noAutofit/>
          </a:bodyPr>
          <a:lstStyle>
            <a:lvl1pPr marL="0" indent="0" algn="l">
              <a:buFontTx/>
              <a:buNone/>
              <a:defRPr lang="es-ES" sz="1050">
                <a:solidFill>
                  <a:schemeClr val="bg1"/>
                </a:solidFill>
              </a:defRPr>
            </a:lvl1pPr>
          </a:lstStyle>
          <a:p>
            <a:pPr rtl="0"/>
            <a:r>
              <a:rPr lang="es-ES"/>
              <a:t>Haga clic en el icono para agregar una imagen</a:t>
            </a:r>
            <a:endParaRPr lang="es-ES" altLang="zh-CN"/>
          </a:p>
        </p:txBody>
      </p:sp>
      <p:sp>
        <p:nvSpPr>
          <p:cNvPr id="29" name="Marcador de contenido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rtlCol="0">
            <a:noAutofit/>
          </a:bodyPr>
          <a:lstStyle>
            <a:lvl1pPr marL="0" indent="0" algn="l">
              <a:buFontTx/>
              <a:buNone/>
              <a:defRPr lang="es-ES" sz="1050">
                <a:solidFill>
                  <a:schemeClr val="bg1"/>
                </a:solidFill>
              </a:defRPr>
            </a:lvl1pPr>
          </a:lstStyle>
          <a:p>
            <a:pPr rtl="0"/>
            <a:r>
              <a:rPr lang="es-ES"/>
              <a:t>Haga clic en el icono para agregar una imagen</a:t>
            </a:r>
            <a:endParaRPr lang="es-ES" altLang="zh-CN"/>
          </a:p>
        </p:txBody>
      </p:sp>
      <p:sp>
        <p:nvSpPr>
          <p:cNvPr id="30" name="Marcador de contenido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rtlCol="0">
            <a:noAutofit/>
          </a:bodyPr>
          <a:lstStyle>
            <a:lvl1pPr marL="0" indent="0" algn="l">
              <a:buFontTx/>
              <a:buNone/>
              <a:defRPr lang="es-ES" sz="1050">
                <a:solidFill>
                  <a:schemeClr val="bg1"/>
                </a:solidFill>
              </a:defRPr>
            </a:lvl1pPr>
          </a:lstStyle>
          <a:p>
            <a:pPr rtl="0"/>
            <a:r>
              <a:rPr lang="es-ES"/>
              <a:t>Haga clic en el icono para agregar una imagen</a:t>
            </a:r>
            <a:endParaRPr lang="es-ES" altLang="zh-CN"/>
          </a:p>
        </p:txBody>
      </p:sp>
      <p:sp>
        <p:nvSpPr>
          <p:cNvPr id="31" name="Marcador de contenido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rtlCol="0">
            <a:noAutofit/>
          </a:bodyPr>
          <a:lstStyle>
            <a:lvl1pPr marL="0" indent="0" algn="l">
              <a:buFontTx/>
              <a:buNone/>
              <a:defRPr lang="es-ES" sz="1050">
                <a:solidFill>
                  <a:schemeClr val="bg1"/>
                </a:solidFill>
              </a:defRPr>
            </a:lvl1pPr>
          </a:lstStyle>
          <a:p>
            <a:pPr rtl="0"/>
            <a:r>
              <a:rPr lang="es-ES"/>
              <a:t>Haga clic en el icono para agregar una imagen</a:t>
            </a:r>
            <a:endParaRPr lang="es-ES" altLang="zh-CN"/>
          </a:p>
        </p:txBody>
      </p:sp>
      <p:sp>
        <p:nvSpPr>
          <p:cNvPr id="21" name="Marcador de contenido 47" descr="Haga clic en el icono para agregar una imagen">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rtlCol="0" anchor="t">
            <a:noAutofit/>
          </a:bodyPr>
          <a:lstStyle>
            <a:lvl1pPr marL="0" indent="0" algn="l">
              <a:lnSpc>
                <a:spcPct val="100000"/>
              </a:lnSpc>
              <a:buNone/>
              <a:defRPr lang="es-ES" sz="1800" b="0">
                <a:solidFill>
                  <a:schemeClr val="bg1"/>
                </a:solidFill>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22" name="Título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rtlCol="0" anchor="b">
            <a:noAutofit/>
          </a:bodyPr>
          <a:lstStyle>
            <a:defPPr>
              <a:defRPr lang="es-ES"/>
            </a:defPPr>
          </a:lstStyle>
          <a:p>
            <a:pPr rtl="0"/>
            <a:r>
              <a:rPr lang="es-ES"/>
              <a:t>Haga clic para modificar el estilo de título del patrón</a:t>
            </a:r>
          </a:p>
        </p:txBody>
      </p:sp>
      <p:sp>
        <p:nvSpPr>
          <p:cNvPr id="40" name="Forma libre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a:p>
        </p:txBody>
      </p:sp>
    </p:spTree>
    <p:extLst>
      <p:ext uri="{BB962C8B-B14F-4D97-AF65-F5344CB8AC3E}">
        <p14:creationId xmlns:p14="http://schemas.microsoft.com/office/powerpoint/2010/main" val="3147334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LANTILLA PARA SUBTITUL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9CFBA576-A382-8D4D-6593-7DE3EBE27C66}"/>
              </a:ext>
            </a:extLst>
          </p:cNvPr>
          <p:cNvSpPr/>
          <p:nvPr userDrawn="1"/>
        </p:nvSpPr>
        <p:spPr>
          <a:xfrm>
            <a:off x="1" y="2564904"/>
            <a:ext cx="9250531" cy="163201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700" b="1">
              <a:solidFill>
                <a:srgbClr val="103254"/>
              </a:solidFill>
              <a:latin typeface="Century Gothic" panose="020B0502020202020204" pitchFamily="34" charset="0"/>
            </a:endParaRPr>
          </a:p>
        </p:txBody>
      </p:sp>
    </p:spTree>
    <p:extLst>
      <p:ext uri="{BB962C8B-B14F-4D97-AF65-F5344CB8AC3E}">
        <p14:creationId xmlns:p14="http://schemas.microsoft.com/office/powerpoint/2010/main" val="160047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600"/>
                                        <p:tgtEl>
                                          <p:spTgt spid="9"/>
                                        </p:tgtEl>
                                      </p:cBhvr>
                                    </p:animEffect>
                                    <p:anim calcmode="lin" valueType="num">
                                      <p:cBhvr>
                                        <p:cTn id="8" dur="600" fill="hold"/>
                                        <p:tgtEl>
                                          <p:spTgt spid="9"/>
                                        </p:tgtEl>
                                        <p:attrNameLst>
                                          <p:attrName>ppt_x</p:attrName>
                                        </p:attrNameLst>
                                      </p:cBhvr>
                                      <p:tavLst>
                                        <p:tav tm="0">
                                          <p:val>
                                            <p:strVal val="#ppt_x"/>
                                          </p:val>
                                        </p:tav>
                                        <p:tav tm="100000">
                                          <p:val>
                                            <p:strVal val="#ppt_x"/>
                                          </p:val>
                                        </p:tav>
                                      </p:tavLst>
                                    </p:anim>
                                    <p:anim calcmode="lin" valueType="num">
                                      <p:cBhvr>
                                        <p:cTn id="9" dur="6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C20F56-C8C0-975D-70B9-3FB7C11F02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692D01B2-EC0D-7145-7A76-6FD152C45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09CD08B6-40C8-D40E-7D48-D87EA3499AA0}"/>
              </a:ext>
            </a:extLst>
          </p:cNvPr>
          <p:cNvSpPr>
            <a:spLocks noGrp="1"/>
          </p:cNvSpPr>
          <p:nvPr>
            <p:ph type="dt" sz="half" idx="10"/>
          </p:nvPr>
        </p:nvSpPr>
        <p:spPr/>
        <p:txBody>
          <a:bodyPr/>
          <a:lstStyle/>
          <a:p>
            <a:fld id="{8EA4E48F-9BC5-4815-8859-605A2705F296}" type="datetimeFigureOut">
              <a:rPr lang="es-EC" smtClean="0"/>
              <a:t>2/11/2024</a:t>
            </a:fld>
            <a:endParaRPr lang="es-EC"/>
          </a:p>
        </p:txBody>
      </p:sp>
      <p:sp>
        <p:nvSpPr>
          <p:cNvPr id="5" name="Marcador de pie de página 4">
            <a:extLst>
              <a:ext uri="{FF2B5EF4-FFF2-40B4-BE49-F238E27FC236}">
                <a16:creationId xmlns:a16="http://schemas.microsoft.com/office/drawing/2014/main" id="{A0CD250B-9CD2-7CED-C548-56FADADCAFB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707BCD9-A5E3-8577-69B1-E11FB54211D9}"/>
              </a:ext>
            </a:extLst>
          </p:cNvPr>
          <p:cNvSpPr>
            <a:spLocks noGrp="1"/>
          </p:cNvSpPr>
          <p:nvPr>
            <p:ph type="sldNum" sz="quarter" idx="12"/>
          </p:nvPr>
        </p:nvSpPr>
        <p:spPr/>
        <p:txBody>
          <a:bodyPr/>
          <a:lstStyle/>
          <a:p>
            <a:fld id="{83A7DDD2-5C3E-44F7-9B7F-8FAEBEAF182B}" type="slidenum">
              <a:rPr lang="es-EC" smtClean="0"/>
              <a:t>‹Nº›</a:t>
            </a:fld>
            <a:endParaRPr lang="es-EC"/>
          </a:p>
        </p:txBody>
      </p:sp>
    </p:spTree>
    <p:extLst>
      <p:ext uri="{BB962C8B-B14F-4D97-AF65-F5344CB8AC3E}">
        <p14:creationId xmlns:p14="http://schemas.microsoft.com/office/powerpoint/2010/main" val="3737237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692596-D5E4-771E-D4A5-A021EA00769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27415DB-0C13-7C30-088E-2480F0C180B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408B3D1-EB72-E9B8-3C48-30018F561622}"/>
              </a:ext>
            </a:extLst>
          </p:cNvPr>
          <p:cNvSpPr>
            <a:spLocks noGrp="1"/>
          </p:cNvSpPr>
          <p:nvPr>
            <p:ph type="dt" sz="half" idx="10"/>
          </p:nvPr>
        </p:nvSpPr>
        <p:spPr/>
        <p:txBody>
          <a:bodyPr/>
          <a:lstStyle/>
          <a:p>
            <a:fld id="{8EA4E48F-9BC5-4815-8859-605A2705F296}" type="datetimeFigureOut">
              <a:rPr lang="es-EC" smtClean="0"/>
              <a:t>2/11/2024</a:t>
            </a:fld>
            <a:endParaRPr lang="es-EC"/>
          </a:p>
        </p:txBody>
      </p:sp>
      <p:sp>
        <p:nvSpPr>
          <p:cNvPr id="5" name="Marcador de pie de página 4">
            <a:extLst>
              <a:ext uri="{FF2B5EF4-FFF2-40B4-BE49-F238E27FC236}">
                <a16:creationId xmlns:a16="http://schemas.microsoft.com/office/drawing/2014/main" id="{440F8FEB-9421-B4D7-F160-69C6DA4C223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914FF1E-6A0B-2E45-5364-9CEF47398017}"/>
              </a:ext>
            </a:extLst>
          </p:cNvPr>
          <p:cNvSpPr>
            <a:spLocks noGrp="1"/>
          </p:cNvSpPr>
          <p:nvPr>
            <p:ph type="sldNum" sz="quarter" idx="12"/>
          </p:nvPr>
        </p:nvSpPr>
        <p:spPr/>
        <p:txBody>
          <a:bodyPr/>
          <a:lstStyle/>
          <a:p>
            <a:fld id="{83A7DDD2-5C3E-44F7-9B7F-8FAEBEAF182B}" type="slidenum">
              <a:rPr lang="es-EC" smtClean="0"/>
              <a:t>‹Nº›</a:t>
            </a:fld>
            <a:endParaRPr lang="es-EC"/>
          </a:p>
        </p:txBody>
      </p:sp>
    </p:spTree>
    <p:extLst>
      <p:ext uri="{BB962C8B-B14F-4D97-AF65-F5344CB8AC3E}">
        <p14:creationId xmlns:p14="http://schemas.microsoft.com/office/powerpoint/2010/main" val="74159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ítulo 16">
            <a:extLst>
              <a:ext uri="{FF2B5EF4-FFF2-40B4-BE49-F238E27FC236}">
                <a16:creationId xmlns:a16="http://schemas.microsoft.com/office/drawing/2014/main" id="{5518B595-5A04-0768-52B1-73F11E4754EA}"/>
              </a:ext>
            </a:extLst>
          </p:cNvPr>
          <p:cNvSpPr>
            <a:spLocks noGrp="1"/>
          </p:cNvSpPr>
          <p:nvPr>
            <p:ph type="title"/>
          </p:nvPr>
        </p:nvSpPr>
        <p:spPr>
          <a:xfrm>
            <a:off x="512572" y="3435545"/>
            <a:ext cx="4253399" cy="1740114"/>
          </a:xfrm>
        </p:spPr>
        <p:txBody>
          <a:bodyPr rtlCol="0">
            <a:noAutofit/>
          </a:bodyPr>
          <a:lstStyle>
            <a:defPPr>
              <a:defRPr lang="es-ES"/>
            </a:defPPr>
          </a:lstStyle>
          <a:p>
            <a:pPr rtl="0"/>
            <a:r>
              <a:rPr lang="es-ES" noProof="0"/>
              <a:t>Haga clic para modificar el estilo de título del patrón</a:t>
            </a:r>
          </a:p>
        </p:txBody>
      </p:sp>
      <p:sp>
        <p:nvSpPr>
          <p:cNvPr id="7" name="Forma libre: Forma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sz="1800" noProof="0"/>
          </a:p>
        </p:txBody>
      </p:sp>
      <p:sp>
        <p:nvSpPr>
          <p:cNvPr id="13" name="Forma libre: Forma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sz="1800" noProof="0"/>
          </a:p>
        </p:txBody>
      </p:sp>
      <p:sp>
        <p:nvSpPr>
          <p:cNvPr id="14" name="Forma libre: Forma 13">
            <a:extLst>
              <a:ext uri="{FF2B5EF4-FFF2-40B4-BE49-F238E27FC236}">
                <a16:creationId xmlns:a16="http://schemas.microsoft.com/office/drawing/2014/main" id="{70174533-8C0E-4E82-A582-891A0555FA1F}"/>
              </a:ext>
            </a:extLst>
          </p:cNvPr>
          <p:cNvSpPr/>
          <p:nvPr userDrawn="1"/>
        </p:nvSpPr>
        <p:spPr>
          <a:xfrm>
            <a:off x="7328126" y="231031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sz="1800" noProof="0"/>
          </a:p>
        </p:txBody>
      </p:sp>
      <p:sp>
        <p:nvSpPr>
          <p:cNvPr id="15" name="Forma libre: Forma 14">
            <a:extLst>
              <a:ext uri="{FF2B5EF4-FFF2-40B4-BE49-F238E27FC236}">
                <a16:creationId xmlns:a16="http://schemas.microsoft.com/office/drawing/2014/main" id="{071E3938-A754-4D49-B509-249EE9BD83AB}"/>
              </a:ext>
            </a:extLst>
          </p:cNvPr>
          <p:cNvSpPr/>
          <p:nvPr userDrawn="1"/>
        </p:nvSpPr>
        <p:spPr>
          <a:xfrm>
            <a:off x="8375472" y="409533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noProof="0"/>
          </a:p>
        </p:txBody>
      </p:sp>
      <p:sp>
        <p:nvSpPr>
          <p:cNvPr id="16" name="Forma libre: Forma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sz="1800" noProof="0"/>
          </a:p>
        </p:txBody>
      </p:sp>
      <p:sp>
        <p:nvSpPr>
          <p:cNvPr id="24" name="Marcador de posición del contenido 47" descr="Haga clic en el icono para agregar una imagen">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1"/>
            <a:ext cx="1913128" cy="1054727"/>
          </a:xfrm>
          <a:prstGeom prst="rect">
            <a:avLst/>
          </a:prstGeom>
        </p:spPr>
        <p:txBody>
          <a:bodyPr rtlCol="0" anchor="ctr">
            <a:noAutofit/>
          </a:bodyPr>
          <a:lstStyle>
            <a:lvl1pPr marL="0" indent="0" algn="ctr">
              <a:lnSpc>
                <a:spcPct val="100000"/>
              </a:lnSpc>
              <a:buNone/>
              <a:defRPr lang="es-ES" sz="1800" b="0" i="0">
                <a:solidFill>
                  <a:schemeClr val="bg1"/>
                </a:solidFill>
                <a:latin typeface="Abadi" panose="020B0604020104020204" pitchFamily="34" charset="0"/>
              </a:defRPr>
            </a:lvl1pPr>
            <a:lvl2pPr>
              <a:defRPr lang="es-ES" sz="1000"/>
            </a:lvl2pPr>
            <a:lvl3pPr>
              <a:defRPr lang="es-ES" sz="900"/>
            </a:lvl3pPr>
            <a:lvl4pPr>
              <a:defRPr lang="es-ES" sz="800"/>
            </a:lvl4pPr>
            <a:lvl5pPr>
              <a:defRPr lang="es-ES" sz="800"/>
            </a:lvl5pPr>
          </a:lstStyle>
          <a:p>
            <a:pPr lvl="0" rtl="0"/>
            <a:r>
              <a:rPr lang="es-ES" noProof="0"/>
              <a:t>Haga clic para modificar el estilo de título del patrón </a:t>
            </a:r>
          </a:p>
        </p:txBody>
      </p:sp>
      <p:sp>
        <p:nvSpPr>
          <p:cNvPr id="26" name="Marcador de posición del contenido 47" descr="Haga clic en el icono para agregar una imagen">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0" cy="1054728"/>
          </a:xfrm>
          <a:prstGeom prst="rect">
            <a:avLst/>
          </a:prstGeom>
        </p:spPr>
        <p:txBody>
          <a:bodyPr rtlCol="0" anchor="ctr">
            <a:noAutofit/>
          </a:bodyPr>
          <a:lstStyle>
            <a:lvl1pPr marL="0" indent="0" algn="ctr">
              <a:lnSpc>
                <a:spcPct val="113000"/>
              </a:lnSpc>
              <a:buNone/>
              <a:defRPr lang="es-ES" sz="1800" b="0" i="0">
                <a:solidFill>
                  <a:schemeClr val="bg1"/>
                </a:solidFill>
                <a:latin typeface="Abadi" panose="020B0604020104020204" pitchFamily="34" charset="0"/>
              </a:defRPr>
            </a:lvl1pPr>
            <a:lvl2pPr>
              <a:defRPr lang="es-ES" sz="1000"/>
            </a:lvl2pPr>
            <a:lvl3pPr>
              <a:defRPr lang="es-ES" sz="900"/>
            </a:lvl3pPr>
            <a:lvl4pPr>
              <a:defRPr lang="es-ES" sz="800"/>
            </a:lvl4pPr>
            <a:lvl5pPr>
              <a:defRPr lang="es-ES" sz="800"/>
            </a:lvl5pPr>
          </a:lstStyle>
          <a:p>
            <a:pPr lvl="0" rtl="0"/>
            <a:r>
              <a:rPr lang="es-ES" noProof="0"/>
              <a:t>Haga clic para editar el estilo de título del patrón </a:t>
            </a:r>
          </a:p>
        </p:txBody>
      </p:sp>
      <p:sp>
        <p:nvSpPr>
          <p:cNvPr id="33" name="Marcador de posición del contenido 47" descr="Haga clic en el icono para agregar una imagen">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49" y="2844725"/>
            <a:ext cx="1914694" cy="1089194"/>
          </a:xfrm>
          <a:prstGeom prst="rect">
            <a:avLst/>
          </a:prstGeom>
        </p:spPr>
        <p:txBody>
          <a:bodyPr rtlCol="0" anchor="ctr">
            <a:noAutofit/>
          </a:bodyPr>
          <a:lstStyle>
            <a:lvl1pPr marL="0" indent="0" algn="ctr">
              <a:lnSpc>
                <a:spcPct val="113000"/>
              </a:lnSpc>
              <a:buNone/>
              <a:defRPr lang="es-ES" sz="1800" b="0" i="0">
                <a:solidFill>
                  <a:schemeClr val="bg1"/>
                </a:solidFill>
                <a:latin typeface="Abadi" panose="020B0604020104020204" pitchFamily="34" charset="0"/>
              </a:defRPr>
            </a:lvl1pPr>
            <a:lvl2pPr>
              <a:defRPr lang="es-ES" sz="1000"/>
            </a:lvl2pPr>
            <a:lvl3pPr>
              <a:defRPr lang="es-ES" sz="900"/>
            </a:lvl3pPr>
            <a:lvl4pPr>
              <a:defRPr lang="es-ES" sz="800"/>
            </a:lvl4pPr>
            <a:lvl5pPr>
              <a:defRPr lang="es-ES" sz="800"/>
            </a:lvl5pPr>
          </a:lstStyle>
          <a:p>
            <a:pPr lvl="0" rtl="0"/>
            <a:r>
              <a:rPr lang="es-ES" noProof="0"/>
              <a:t>Haga clic para modificar el estilo de título del patrón </a:t>
            </a:r>
          </a:p>
        </p:txBody>
      </p:sp>
      <p:sp>
        <p:nvSpPr>
          <p:cNvPr id="34" name="Marcador de posición del contenido 47" descr="Haga clic en el icono para agregar una imagen">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rtlCol="0" anchor="ctr">
            <a:noAutofit/>
          </a:bodyPr>
          <a:lstStyle>
            <a:lvl1pPr marL="0" indent="0" algn="ctr">
              <a:lnSpc>
                <a:spcPct val="113000"/>
              </a:lnSpc>
              <a:buNone/>
              <a:defRPr lang="es-ES" sz="1800" b="0" i="0">
                <a:solidFill>
                  <a:schemeClr val="bg1"/>
                </a:solidFill>
                <a:latin typeface="Abadi" panose="020B0604020104020204" pitchFamily="34" charset="0"/>
              </a:defRPr>
            </a:lvl1pPr>
            <a:lvl2pPr>
              <a:defRPr lang="es-ES" sz="1000"/>
            </a:lvl2pPr>
            <a:lvl3pPr>
              <a:defRPr lang="es-ES" sz="900"/>
            </a:lvl3pPr>
            <a:lvl4pPr>
              <a:defRPr lang="es-ES" sz="800"/>
            </a:lvl4pPr>
            <a:lvl5pPr>
              <a:defRPr lang="es-ES" sz="800"/>
            </a:lvl5pPr>
          </a:lstStyle>
          <a:p>
            <a:pPr lvl="0" rtl="0"/>
            <a:r>
              <a:rPr lang="es-ES" noProof="0"/>
              <a:t>Haga clic para modificar el estilo de título del patrón </a:t>
            </a:r>
          </a:p>
        </p:txBody>
      </p:sp>
      <p:sp>
        <p:nvSpPr>
          <p:cNvPr id="35" name="Marcador de posición del contenido 47" descr="Haga clic en el icono para agregar una imagen">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4" y="4631270"/>
            <a:ext cx="1913128" cy="1075689"/>
          </a:xfrm>
          <a:prstGeom prst="rect">
            <a:avLst/>
          </a:prstGeom>
        </p:spPr>
        <p:txBody>
          <a:bodyPr rtlCol="0" anchor="ctr">
            <a:noAutofit/>
          </a:bodyPr>
          <a:lstStyle>
            <a:lvl1pPr marL="0" indent="0" algn="ctr">
              <a:lnSpc>
                <a:spcPct val="113000"/>
              </a:lnSpc>
              <a:buNone/>
              <a:defRPr lang="es-ES" sz="1800" b="0" i="0">
                <a:solidFill>
                  <a:schemeClr val="bg1"/>
                </a:solidFill>
                <a:latin typeface="Abadi" panose="020B0604020104020204" pitchFamily="34" charset="0"/>
              </a:defRPr>
            </a:lvl1pPr>
            <a:lvl2pPr>
              <a:defRPr lang="es-ES" sz="1000"/>
            </a:lvl2pPr>
            <a:lvl3pPr>
              <a:defRPr lang="es-ES" sz="900"/>
            </a:lvl3pPr>
            <a:lvl4pPr>
              <a:defRPr lang="es-ES" sz="800"/>
            </a:lvl4pPr>
            <a:lvl5pPr>
              <a:defRPr lang="es-ES" sz="800"/>
            </a:lvl5pPr>
          </a:lstStyle>
          <a:p>
            <a:pPr lvl="0" rtl="0"/>
            <a:r>
              <a:rPr lang="es-ES" noProof="0"/>
              <a:t>Haga clic para modificar el estilo de título del patrón </a:t>
            </a:r>
          </a:p>
        </p:txBody>
      </p:sp>
      <p:sp>
        <p:nvSpPr>
          <p:cNvPr id="6" name="Forma libre: Forma 6">
            <a:extLst>
              <a:ext uri="{FF2B5EF4-FFF2-40B4-BE49-F238E27FC236}">
                <a16:creationId xmlns:a16="http://schemas.microsoft.com/office/drawing/2014/main" id="{4D27EAE5-5D14-4E2B-9A4E-E1CE7C26F40F}"/>
              </a:ext>
            </a:extLst>
          </p:cNvPr>
          <p:cNvSpPr/>
          <p:nvPr userDrawn="1"/>
        </p:nvSpPr>
        <p:spPr>
          <a:xfrm>
            <a:off x="630971" y="606175"/>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noProof="0"/>
          </a:p>
        </p:txBody>
      </p:sp>
      <p:sp>
        <p:nvSpPr>
          <p:cNvPr id="29" name="Forma libre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noProof="0"/>
          </a:p>
        </p:txBody>
      </p:sp>
      <p:sp>
        <p:nvSpPr>
          <p:cNvPr id="28" name="Forma libre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noProof="0"/>
          </a:p>
        </p:txBody>
      </p:sp>
      <p:sp>
        <p:nvSpPr>
          <p:cNvPr id="30" name="Forma libre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noProof="0"/>
          </a:p>
        </p:txBody>
      </p:sp>
      <p:sp>
        <p:nvSpPr>
          <p:cNvPr id="11" name="Forma libre: Forma 10">
            <a:extLst>
              <a:ext uri="{FF2B5EF4-FFF2-40B4-BE49-F238E27FC236}">
                <a16:creationId xmlns:a16="http://schemas.microsoft.com/office/drawing/2014/main" id="{01796F5D-2CC8-44C2-B5B5-E61BEFFF5A72}"/>
              </a:ext>
            </a:extLst>
          </p:cNvPr>
          <p:cNvSpPr/>
          <p:nvPr userDrawn="1"/>
        </p:nvSpPr>
        <p:spPr>
          <a:xfrm>
            <a:off x="5252937" y="2290859"/>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noProof="0"/>
          </a:p>
        </p:txBody>
      </p:sp>
      <p:sp>
        <p:nvSpPr>
          <p:cNvPr id="12" name="Forma libre: Forma 11">
            <a:extLst>
              <a:ext uri="{FF2B5EF4-FFF2-40B4-BE49-F238E27FC236}">
                <a16:creationId xmlns:a16="http://schemas.microsoft.com/office/drawing/2014/main" id="{73093633-6A91-42B5-961C-4B3A5DDF2146}"/>
              </a:ext>
            </a:extLst>
          </p:cNvPr>
          <p:cNvSpPr/>
          <p:nvPr userDrawn="1"/>
        </p:nvSpPr>
        <p:spPr>
          <a:xfrm>
            <a:off x="6310033" y="405642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noProof="0"/>
          </a:p>
        </p:txBody>
      </p:sp>
      <p:sp>
        <p:nvSpPr>
          <p:cNvPr id="2" name="Marcador de pie de página 1">
            <a:extLst>
              <a:ext uri="{FF2B5EF4-FFF2-40B4-BE49-F238E27FC236}">
                <a16:creationId xmlns:a16="http://schemas.microsoft.com/office/drawing/2014/main" id="{D6B1A7E0-D0BF-7FCA-D296-94BFC0D611C5}"/>
              </a:ext>
            </a:extLst>
          </p:cNvPr>
          <p:cNvSpPr>
            <a:spLocks noGrp="1"/>
          </p:cNvSpPr>
          <p:nvPr>
            <p:ph type="ftr" sz="quarter" idx="33"/>
          </p:nvPr>
        </p:nvSpPr>
        <p:spPr/>
        <p:txBody>
          <a:bodyPr rtlCol="0"/>
          <a:lstStyle>
            <a:defPPr>
              <a:defRPr lang="es-ES"/>
            </a:defPPr>
          </a:lstStyle>
          <a:p>
            <a:pPr rtl="0"/>
            <a:r>
              <a:rPr lang="es-ES" noProof="0"/>
              <a:t>Título de la presentación</a:t>
            </a:r>
          </a:p>
        </p:txBody>
      </p:sp>
      <p:sp>
        <p:nvSpPr>
          <p:cNvPr id="3" name="Marcador de número de diapositiva 2">
            <a:extLst>
              <a:ext uri="{FF2B5EF4-FFF2-40B4-BE49-F238E27FC236}">
                <a16:creationId xmlns:a16="http://schemas.microsoft.com/office/drawing/2014/main" id="{FCAC10D1-DF42-8734-0793-84312B963E62}"/>
              </a:ext>
            </a:extLst>
          </p:cNvPr>
          <p:cNvSpPr>
            <a:spLocks noGrp="1"/>
          </p:cNvSpPr>
          <p:nvPr>
            <p:ph type="sldNum" sz="quarter" idx="34"/>
          </p:nvPr>
        </p:nvSpPr>
        <p:spPr/>
        <p:txBody>
          <a:bodyPr rtlCol="0"/>
          <a:lstStyle>
            <a:defPPr>
              <a:defRPr lang="es-ES"/>
            </a:defPPr>
          </a:lstStyle>
          <a:p>
            <a:pPr rtl="0"/>
            <a:fld id="{47FEACEE-25B4-4A2D-B147-27296E36371D}" type="slidenum">
              <a:rPr lang="es-ES" altLang="zh-CN" noProof="0" smtClean="0"/>
              <a:pPr rtl="0"/>
              <a:t>‹Nº›</a:t>
            </a:fld>
            <a:endParaRPr lang="es-ES" altLang="zh-CN" noProof="0"/>
          </a:p>
        </p:txBody>
      </p:sp>
    </p:spTree>
    <p:extLst>
      <p:ext uri="{BB962C8B-B14F-4D97-AF65-F5344CB8AC3E}">
        <p14:creationId xmlns:p14="http://schemas.microsoft.com/office/powerpoint/2010/main" val="862097048"/>
      </p:ext>
    </p:extLst>
  </p:cSld>
  <p:clrMapOvr>
    <a:masterClrMapping/>
  </p:clrMapOvr>
  <p:extLst>
    <p:ext uri="{DCECCB84-F9BA-43D5-87BE-67443E8EF086}">
      <p15:sldGuideLst xmlns:p15="http://schemas.microsoft.com/office/powerpoint/2012/main">
        <p15:guide id="1" orient="horz" pos="528">
          <p15:clr>
            <a:srgbClr val="FBAE40"/>
          </p15:clr>
        </p15:guide>
        <p15:guide id="2" pos="50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1357B-0B1C-7FE7-D12D-0A86EFF74B3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337A3A9D-8949-8F0A-C950-6FDB1C22C2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9ADD7FD-0E8C-C604-2D21-605EB48F80AD}"/>
              </a:ext>
            </a:extLst>
          </p:cNvPr>
          <p:cNvSpPr>
            <a:spLocks noGrp="1"/>
          </p:cNvSpPr>
          <p:nvPr>
            <p:ph type="dt" sz="half" idx="10"/>
          </p:nvPr>
        </p:nvSpPr>
        <p:spPr/>
        <p:txBody>
          <a:bodyPr/>
          <a:lstStyle/>
          <a:p>
            <a:fld id="{8EA4E48F-9BC5-4815-8859-605A2705F296}" type="datetimeFigureOut">
              <a:rPr lang="es-EC" smtClean="0"/>
              <a:t>2/11/2024</a:t>
            </a:fld>
            <a:endParaRPr lang="es-EC"/>
          </a:p>
        </p:txBody>
      </p:sp>
      <p:sp>
        <p:nvSpPr>
          <p:cNvPr id="5" name="Marcador de pie de página 4">
            <a:extLst>
              <a:ext uri="{FF2B5EF4-FFF2-40B4-BE49-F238E27FC236}">
                <a16:creationId xmlns:a16="http://schemas.microsoft.com/office/drawing/2014/main" id="{7718D475-BCA5-025E-DB6D-716CC7034F0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A347FB2-E36E-CB59-8D8C-46139D4B2539}"/>
              </a:ext>
            </a:extLst>
          </p:cNvPr>
          <p:cNvSpPr>
            <a:spLocks noGrp="1"/>
          </p:cNvSpPr>
          <p:nvPr>
            <p:ph type="sldNum" sz="quarter" idx="12"/>
          </p:nvPr>
        </p:nvSpPr>
        <p:spPr/>
        <p:txBody>
          <a:bodyPr/>
          <a:lstStyle/>
          <a:p>
            <a:fld id="{83A7DDD2-5C3E-44F7-9B7F-8FAEBEAF182B}" type="slidenum">
              <a:rPr lang="es-EC" smtClean="0"/>
              <a:t>‹Nº›</a:t>
            </a:fld>
            <a:endParaRPr lang="es-EC"/>
          </a:p>
        </p:txBody>
      </p:sp>
    </p:spTree>
    <p:extLst>
      <p:ext uri="{BB962C8B-B14F-4D97-AF65-F5344CB8AC3E}">
        <p14:creationId xmlns:p14="http://schemas.microsoft.com/office/powerpoint/2010/main" val="1588505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AE40C-109A-58E4-7FDC-570BFEF099C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9244D310-2574-E024-6E11-2C8250B27A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3C6A7F2E-C028-D10F-C0DF-A844D3A33E2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69DFDC2A-6B9B-8984-C295-D3EFC31EA618}"/>
              </a:ext>
            </a:extLst>
          </p:cNvPr>
          <p:cNvSpPr>
            <a:spLocks noGrp="1"/>
          </p:cNvSpPr>
          <p:nvPr>
            <p:ph type="dt" sz="half" idx="10"/>
          </p:nvPr>
        </p:nvSpPr>
        <p:spPr/>
        <p:txBody>
          <a:bodyPr/>
          <a:lstStyle/>
          <a:p>
            <a:fld id="{8EA4E48F-9BC5-4815-8859-605A2705F296}" type="datetimeFigureOut">
              <a:rPr lang="es-EC" smtClean="0"/>
              <a:t>2/11/2024</a:t>
            </a:fld>
            <a:endParaRPr lang="es-EC"/>
          </a:p>
        </p:txBody>
      </p:sp>
      <p:sp>
        <p:nvSpPr>
          <p:cNvPr id="6" name="Marcador de pie de página 5">
            <a:extLst>
              <a:ext uri="{FF2B5EF4-FFF2-40B4-BE49-F238E27FC236}">
                <a16:creationId xmlns:a16="http://schemas.microsoft.com/office/drawing/2014/main" id="{583A9FA7-DFDE-9B10-2C15-18697612DD5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ECBB500-48C0-6DFC-7A10-E5C273ECA831}"/>
              </a:ext>
            </a:extLst>
          </p:cNvPr>
          <p:cNvSpPr>
            <a:spLocks noGrp="1"/>
          </p:cNvSpPr>
          <p:nvPr>
            <p:ph type="sldNum" sz="quarter" idx="12"/>
          </p:nvPr>
        </p:nvSpPr>
        <p:spPr/>
        <p:txBody>
          <a:bodyPr/>
          <a:lstStyle/>
          <a:p>
            <a:fld id="{83A7DDD2-5C3E-44F7-9B7F-8FAEBEAF182B}" type="slidenum">
              <a:rPr lang="es-EC" smtClean="0"/>
              <a:t>‹Nº›</a:t>
            </a:fld>
            <a:endParaRPr lang="es-EC"/>
          </a:p>
        </p:txBody>
      </p:sp>
    </p:spTree>
    <p:extLst>
      <p:ext uri="{BB962C8B-B14F-4D97-AF65-F5344CB8AC3E}">
        <p14:creationId xmlns:p14="http://schemas.microsoft.com/office/powerpoint/2010/main" val="3802097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A52C6-872F-BE40-8113-564CDF5E4AC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7B6A4EC-FEA5-4509-2AA6-D5E40EDD8C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A5A35A1-F417-21AD-513F-D5D2AB5C478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0800EAE5-D7AA-FA8A-A31F-2C5290F2DD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4B116D8-D8CA-ECFB-20A9-84C7F5ABD7C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0A4647DF-1808-42CB-B9B8-DD60104E97FA}"/>
              </a:ext>
            </a:extLst>
          </p:cNvPr>
          <p:cNvSpPr>
            <a:spLocks noGrp="1"/>
          </p:cNvSpPr>
          <p:nvPr>
            <p:ph type="dt" sz="half" idx="10"/>
          </p:nvPr>
        </p:nvSpPr>
        <p:spPr/>
        <p:txBody>
          <a:bodyPr/>
          <a:lstStyle/>
          <a:p>
            <a:fld id="{8EA4E48F-9BC5-4815-8859-605A2705F296}" type="datetimeFigureOut">
              <a:rPr lang="es-EC" smtClean="0"/>
              <a:t>2/11/2024</a:t>
            </a:fld>
            <a:endParaRPr lang="es-EC"/>
          </a:p>
        </p:txBody>
      </p:sp>
      <p:sp>
        <p:nvSpPr>
          <p:cNvPr id="8" name="Marcador de pie de página 7">
            <a:extLst>
              <a:ext uri="{FF2B5EF4-FFF2-40B4-BE49-F238E27FC236}">
                <a16:creationId xmlns:a16="http://schemas.microsoft.com/office/drawing/2014/main" id="{B45CD3F8-0951-36BA-8995-CA97C9AD37AC}"/>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4861E708-7032-684F-3303-3733A84E85E8}"/>
              </a:ext>
            </a:extLst>
          </p:cNvPr>
          <p:cNvSpPr>
            <a:spLocks noGrp="1"/>
          </p:cNvSpPr>
          <p:nvPr>
            <p:ph type="sldNum" sz="quarter" idx="12"/>
          </p:nvPr>
        </p:nvSpPr>
        <p:spPr/>
        <p:txBody>
          <a:bodyPr/>
          <a:lstStyle/>
          <a:p>
            <a:fld id="{83A7DDD2-5C3E-44F7-9B7F-8FAEBEAF182B}" type="slidenum">
              <a:rPr lang="es-EC" smtClean="0"/>
              <a:t>‹Nº›</a:t>
            </a:fld>
            <a:endParaRPr lang="es-EC"/>
          </a:p>
        </p:txBody>
      </p:sp>
    </p:spTree>
    <p:extLst>
      <p:ext uri="{BB962C8B-B14F-4D97-AF65-F5344CB8AC3E}">
        <p14:creationId xmlns:p14="http://schemas.microsoft.com/office/powerpoint/2010/main" val="31250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E5CFB-8939-56FD-D32C-5E5A533CC1F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E1D410C2-9E56-E6CB-6618-43E981B2B46D}"/>
              </a:ext>
            </a:extLst>
          </p:cNvPr>
          <p:cNvSpPr>
            <a:spLocks noGrp="1"/>
          </p:cNvSpPr>
          <p:nvPr>
            <p:ph type="dt" sz="half" idx="10"/>
          </p:nvPr>
        </p:nvSpPr>
        <p:spPr/>
        <p:txBody>
          <a:bodyPr/>
          <a:lstStyle/>
          <a:p>
            <a:fld id="{8EA4E48F-9BC5-4815-8859-605A2705F296}" type="datetimeFigureOut">
              <a:rPr lang="es-EC" smtClean="0"/>
              <a:t>2/11/2024</a:t>
            </a:fld>
            <a:endParaRPr lang="es-EC"/>
          </a:p>
        </p:txBody>
      </p:sp>
      <p:sp>
        <p:nvSpPr>
          <p:cNvPr id="4" name="Marcador de pie de página 3">
            <a:extLst>
              <a:ext uri="{FF2B5EF4-FFF2-40B4-BE49-F238E27FC236}">
                <a16:creationId xmlns:a16="http://schemas.microsoft.com/office/drawing/2014/main" id="{560E3995-B56D-946A-E2AD-AF2321184C5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D97611D3-88A4-BBD3-B207-41FD3FA4EC33}"/>
              </a:ext>
            </a:extLst>
          </p:cNvPr>
          <p:cNvSpPr>
            <a:spLocks noGrp="1"/>
          </p:cNvSpPr>
          <p:nvPr>
            <p:ph type="sldNum" sz="quarter" idx="12"/>
          </p:nvPr>
        </p:nvSpPr>
        <p:spPr/>
        <p:txBody>
          <a:bodyPr/>
          <a:lstStyle/>
          <a:p>
            <a:fld id="{83A7DDD2-5C3E-44F7-9B7F-8FAEBEAF182B}" type="slidenum">
              <a:rPr lang="es-EC" smtClean="0"/>
              <a:t>‹Nº›</a:t>
            </a:fld>
            <a:endParaRPr lang="es-EC"/>
          </a:p>
        </p:txBody>
      </p:sp>
    </p:spTree>
    <p:extLst>
      <p:ext uri="{BB962C8B-B14F-4D97-AF65-F5344CB8AC3E}">
        <p14:creationId xmlns:p14="http://schemas.microsoft.com/office/powerpoint/2010/main" val="2320280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7A880EA-7E2A-CFA6-61A7-25F4931BC0CA}"/>
              </a:ext>
            </a:extLst>
          </p:cNvPr>
          <p:cNvSpPr>
            <a:spLocks noGrp="1"/>
          </p:cNvSpPr>
          <p:nvPr>
            <p:ph type="dt" sz="half" idx="10"/>
          </p:nvPr>
        </p:nvSpPr>
        <p:spPr/>
        <p:txBody>
          <a:bodyPr/>
          <a:lstStyle/>
          <a:p>
            <a:fld id="{8EA4E48F-9BC5-4815-8859-605A2705F296}" type="datetimeFigureOut">
              <a:rPr lang="es-EC" smtClean="0"/>
              <a:t>2/11/2024</a:t>
            </a:fld>
            <a:endParaRPr lang="es-EC"/>
          </a:p>
        </p:txBody>
      </p:sp>
      <p:sp>
        <p:nvSpPr>
          <p:cNvPr id="3" name="Marcador de pie de página 2">
            <a:extLst>
              <a:ext uri="{FF2B5EF4-FFF2-40B4-BE49-F238E27FC236}">
                <a16:creationId xmlns:a16="http://schemas.microsoft.com/office/drawing/2014/main" id="{D7B3F6FF-4A1F-6118-AAB3-D507D23BEBCF}"/>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DF0982BA-C9AE-D006-4042-F707DD1BA3FF}"/>
              </a:ext>
            </a:extLst>
          </p:cNvPr>
          <p:cNvSpPr>
            <a:spLocks noGrp="1"/>
          </p:cNvSpPr>
          <p:nvPr>
            <p:ph type="sldNum" sz="quarter" idx="12"/>
          </p:nvPr>
        </p:nvSpPr>
        <p:spPr/>
        <p:txBody>
          <a:bodyPr/>
          <a:lstStyle/>
          <a:p>
            <a:fld id="{83A7DDD2-5C3E-44F7-9B7F-8FAEBEAF182B}" type="slidenum">
              <a:rPr lang="es-EC" smtClean="0"/>
              <a:t>‹Nº›</a:t>
            </a:fld>
            <a:endParaRPr lang="es-EC"/>
          </a:p>
        </p:txBody>
      </p:sp>
    </p:spTree>
    <p:extLst>
      <p:ext uri="{BB962C8B-B14F-4D97-AF65-F5344CB8AC3E}">
        <p14:creationId xmlns:p14="http://schemas.microsoft.com/office/powerpoint/2010/main" val="1991567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C4EAD-C390-E38D-C956-D37329DC63C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F3D7BDF1-D702-1B20-7C55-262A1264F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29309768-E320-95EE-C868-98E06530A9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BDF0061-4AC5-090D-A00E-1DB70B9E12EE}"/>
              </a:ext>
            </a:extLst>
          </p:cNvPr>
          <p:cNvSpPr>
            <a:spLocks noGrp="1"/>
          </p:cNvSpPr>
          <p:nvPr>
            <p:ph type="dt" sz="half" idx="10"/>
          </p:nvPr>
        </p:nvSpPr>
        <p:spPr/>
        <p:txBody>
          <a:bodyPr/>
          <a:lstStyle/>
          <a:p>
            <a:fld id="{8EA4E48F-9BC5-4815-8859-605A2705F296}" type="datetimeFigureOut">
              <a:rPr lang="es-EC" smtClean="0"/>
              <a:t>2/11/2024</a:t>
            </a:fld>
            <a:endParaRPr lang="es-EC"/>
          </a:p>
        </p:txBody>
      </p:sp>
      <p:sp>
        <p:nvSpPr>
          <p:cNvPr id="6" name="Marcador de pie de página 5">
            <a:extLst>
              <a:ext uri="{FF2B5EF4-FFF2-40B4-BE49-F238E27FC236}">
                <a16:creationId xmlns:a16="http://schemas.microsoft.com/office/drawing/2014/main" id="{7E04AACF-94DD-7D46-1F1D-9E4331F4CFA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465F9DB-4548-EB30-4943-BB7CCE8203B8}"/>
              </a:ext>
            </a:extLst>
          </p:cNvPr>
          <p:cNvSpPr>
            <a:spLocks noGrp="1"/>
          </p:cNvSpPr>
          <p:nvPr>
            <p:ph type="sldNum" sz="quarter" idx="12"/>
          </p:nvPr>
        </p:nvSpPr>
        <p:spPr/>
        <p:txBody>
          <a:bodyPr/>
          <a:lstStyle/>
          <a:p>
            <a:fld id="{83A7DDD2-5C3E-44F7-9B7F-8FAEBEAF182B}" type="slidenum">
              <a:rPr lang="es-EC" smtClean="0"/>
              <a:t>‹Nº›</a:t>
            </a:fld>
            <a:endParaRPr lang="es-EC"/>
          </a:p>
        </p:txBody>
      </p:sp>
    </p:spTree>
    <p:extLst>
      <p:ext uri="{BB962C8B-B14F-4D97-AF65-F5344CB8AC3E}">
        <p14:creationId xmlns:p14="http://schemas.microsoft.com/office/powerpoint/2010/main" val="79325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10227-8519-2E08-A4CC-7EDF23B65E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B9C02F08-7BB0-C0EB-C02D-294C73F6D5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3F9ECA51-3557-DB69-0CE0-FCC41B6A3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7FE107B-A054-60F5-7598-474946F8F57A}"/>
              </a:ext>
            </a:extLst>
          </p:cNvPr>
          <p:cNvSpPr>
            <a:spLocks noGrp="1"/>
          </p:cNvSpPr>
          <p:nvPr>
            <p:ph type="dt" sz="half" idx="10"/>
          </p:nvPr>
        </p:nvSpPr>
        <p:spPr/>
        <p:txBody>
          <a:bodyPr/>
          <a:lstStyle/>
          <a:p>
            <a:fld id="{8EA4E48F-9BC5-4815-8859-605A2705F296}" type="datetimeFigureOut">
              <a:rPr lang="es-EC" smtClean="0"/>
              <a:t>2/11/2024</a:t>
            </a:fld>
            <a:endParaRPr lang="es-EC"/>
          </a:p>
        </p:txBody>
      </p:sp>
      <p:sp>
        <p:nvSpPr>
          <p:cNvPr id="6" name="Marcador de pie de página 5">
            <a:extLst>
              <a:ext uri="{FF2B5EF4-FFF2-40B4-BE49-F238E27FC236}">
                <a16:creationId xmlns:a16="http://schemas.microsoft.com/office/drawing/2014/main" id="{22FDFFCF-CD00-88B0-309B-9DF7AEC82A2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7092A8D1-3408-EBA2-92BE-9B3D80659995}"/>
              </a:ext>
            </a:extLst>
          </p:cNvPr>
          <p:cNvSpPr>
            <a:spLocks noGrp="1"/>
          </p:cNvSpPr>
          <p:nvPr>
            <p:ph type="sldNum" sz="quarter" idx="12"/>
          </p:nvPr>
        </p:nvSpPr>
        <p:spPr/>
        <p:txBody>
          <a:bodyPr/>
          <a:lstStyle/>
          <a:p>
            <a:fld id="{83A7DDD2-5C3E-44F7-9B7F-8FAEBEAF182B}" type="slidenum">
              <a:rPr lang="es-EC" smtClean="0"/>
              <a:t>‹Nº›</a:t>
            </a:fld>
            <a:endParaRPr lang="es-EC"/>
          </a:p>
        </p:txBody>
      </p:sp>
    </p:spTree>
    <p:extLst>
      <p:ext uri="{BB962C8B-B14F-4D97-AF65-F5344CB8AC3E}">
        <p14:creationId xmlns:p14="http://schemas.microsoft.com/office/powerpoint/2010/main" val="324245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F191DA-B979-F25B-6BCF-DF61C8498E0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410BAE6F-7119-F45C-1FC9-4A0CDF31BBA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E84DF93-4857-4E0C-3494-F0443E82C25B}"/>
              </a:ext>
            </a:extLst>
          </p:cNvPr>
          <p:cNvSpPr>
            <a:spLocks noGrp="1"/>
          </p:cNvSpPr>
          <p:nvPr>
            <p:ph type="dt" sz="half" idx="10"/>
          </p:nvPr>
        </p:nvSpPr>
        <p:spPr/>
        <p:txBody>
          <a:bodyPr/>
          <a:lstStyle/>
          <a:p>
            <a:fld id="{8EA4E48F-9BC5-4815-8859-605A2705F296}" type="datetimeFigureOut">
              <a:rPr lang="es-EC" smtClean="0"/>
              <a:t>2/11/2024</a:t>
            </a:fld>
            <a:endParaRPr lang="es-EC"/>
          </a:p>
        </p:txBody>
      </p:sp>
      <p:sp>
        <p:nvSpPr>
          <p:cNvPr id="5" name="Marcador de pie de página 4">
            <a:extLst>
              <a:ext uri="{FF2B5EF4-FFF2-40B4-BE49-F238E27FC236}">
                <a16:creationId xmlns:a16="http://schemas.microsoft.com/office/drawing/2014/main" id="{2E9BA354-85D1-9C0C-C534-4DA8BE11F62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FE0DB10-E298-2508-AD10-18D276555F64}"/>
              </a:ext>
            </a:extLst>
          </p:cNvPr>
          <p:cNvSpPr>
            <a:spLocks noGrp="1"/>
          </p:cNvSpPr>
          <p:nvPr>
            <p:ph type="sldNum" sz="quarter" idx="12"/>
          </p:nvPr>
        </p:nvSpPr>
        <p:spPr/>
        <p:txBody>
          <a:bodyPr/>
          <a:lstStyle/>
          <a:p>
            <a:fld id="{83A7DDD2-5C3E-44F7-9B7F-8FAEBEAF182B}" type="slidenum">
              <a:rPr lang="es-EC" smtClean="0"/>
              <a:t>‹Nº›</a:t>
            </a:fld>
            <a:endParaRPr lang="es-EC"/>
          </a:p>
        </p:txBody>
      </p:sp>
    </p:spTree>
    <p:extLst>
      <p:ext uri="{BB962C8B-B14F-4D97-AF65-F5344CB8AC3E}">
        <p14:creationId xmlns:p14="http://schemas.microsoft.com/office/powerpoint/2010/main" val="2016033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3BF22DA-A96B-E55E-6877-D5A49F1E857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3092C4A-CE74-7E41-C45C-7D26773017D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1CD7017-F273-91B2-B034-9965B62F3849}"/>
              </a:ext>
            </a:extLst>
          </p:cNvPr>
          <p:cNvSpPr>
            <a:spLocks noGrp="1"/>
          </p:cNvSpPr>
          <p:nvPr>
            <p:ph type="dt" sz="half" idx="10"/>
          </p:nvPr>
        </p:nvSpPr>
        <p:spPr/>
        <p:txBody>
          <a:bodyPr/>
          <a:lstStyle/>
          <a:p>
            <a:fld id="{8EA4E48F-9BC5-4815-8859-605A2705F296}" type="datetimeFigureOut">
              <a:rPr lang="es-EC" smtClean="0"/>
              <a:t>2/11/2024</a:t>
            </a:fld>
            <a:endParaRPr lang="es-EC"/>
          </a:p>
        </p:txBody>
      </p:sp>
      <p:sp>
        <p:nvSpPr>
          <p:cNvPr id="5" name="Marcador de pie de página 4">
            <a:extLst>
              <a:ext uri="{FF2B5EF4-FFF2-40B4-BE49-F238E27FC236}">
                <a16:creationId xmlns:a16="http://schemas.microsoft.com/office/drawing/2014/main" id="{EB2E76FD-EC54-7B25-B943-A693CB04A62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A2293FF-2D90-86AA-3731-B82138B2E614}"/>
              </a:ext>
            </a:extLst>
          </p:cNvPr>
          <p:cNvSpPr>
            <a:spLocks noGrp="1"/>
          </p:cNvSpPr>
          <p:nvPr>
            <p:ph type="sldNum" sz="quarter" idx="12"/>
          </p:nvPr>
        </p:nvSpPr>
        <p:spPr/>
        <p:txBody>
          <a:bodyPr/>
          <a:lstStyle/>
          <a:p>
            <a:fld id="{83A7DDD2-5C3E-44F7-9B7F-8FAEBEAF182B}" type="slidenum">
              <a:rPr lang="es-EC" smtClean="0"/>
              <a:t>‹Nº›</a:t>
            </a:fld>
            <a:endParaRPr lang="es-EC"/>
          </a:p>
        </p:txBody>
      </p:sp>
    </p:spTree>
    <p:extLst>
      <p:ext uri="{BB962C8B-B14F-4D97-AF65-F5344CB8AC3E}">
        <p14:creationId xmlns:p14="http://schemas.microsoft.com/office/powerpoint/2010/main" val="3845777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8860104" y="0"/>
            <a:ext cx="3331896" cy="6858000"/>
          </a:xfrm>
          <a:prstGeom prst="rect">
            <a:avLst/>
          </a:prstGeom>
          <a:solidFill>
            <a:schemeClr val="bg1"/>
          </a:solidFill>
        </p:spPr>
        <p:txBody>
          <a:bodyPr wrap="square" anchor="ctr">
            <a:noAutofit/>
          </a:bodyPr>
          <a:lstStyle>
            <a:lvl1pPr marL="0" indent="0" algn="ctr">
              <a:buNone/>
              <a:defRPr sz="1000"/>
            </a:lvl1pPr>
          </a:lstStyle>
          <a:p>
            <a:r>
              <a:rPr lang="en-US"/>
              <a:t>REPLACE IMAGE HERE</a:t>
            </a:r>
          </a:p>
        </p:txBody>
      </p:sp>
    </p:spTree>
    <p:extLst>
      <p:ext uri="{BB962C8B-B14F-4D97-AF65-F5344CB8AC3E}">
        <p14:creationId xmlns:p14="http://schemas.microsoft.com/office/powerpoint/2010/main" val="283342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0C1D3CF-F6AF-93EB-C40E-C278E58442C0}"/>
              </a:ext>
            </a:extLst>
          </p:cNvPr>
          <p:cNvSpPr>
            <a:spLocks noGrp="1"/>
          </p:cNvSpPr>
          <p:nvPr>
            <p:ph type="title"/>
          </p:nvPr>
        </p:nvSpPr>
        <p:spPr>
          <a:xfrm>
            <a:off x="509574" y="2096892"/>
            <a:ext cx="5117162" cy="1325563"/>
          </a:xfrm>
        </p:spPr>
        <p:txBody>
          <a:bodyPr rtlCol="0">
            <a:noAutofit/>
          </a:bodyPr>
          <a:lstStyle>
            <a:defPPr>
              <a:defRPr lang="es-ES"/>
            </a:defPPr>
          </a:lstStyle>
          <a:p>
            <a:pPr rtl="0"/>
            <a:r>
              <a:rPr lang="es-ES"/>
              <a:t>Haga clic para modificar el estilo de título del patrón</a:t>
            </a:r>
          </a:p>
        </p:txBody>
      </p:sp>
      <p:sp>
        <p:nvSpPr>
          <p:cNvPr id="14" name="Marcador de posición del contenido 47">
            <a:extLst>
              <a:ext uri="{FF2B5EF4-FFF2-40B4-BE49-F238E27FC236}">
                <a16:creationId xmlns:a16="http://schemas.microsoft.com/office/drawing/2014/main" id="{E61594E5-F661-407F-9B5E-62267D2E6AAD}"/>
              </a:ext>
            </a:extLst>
          </p:cNvPr>
          <p:cNvSpPr>
            <a:spLocks noGrp="1"/>
          </p:cNvSpPr>
          <p:nvPr>
            <p:ph type="body" sz="quarter" idx="28" hasCustomPrompt="1"/>
          </p:nvPr>
        </p:nvSpPr>
        <p:spPr>
          <a:xfrm>
            <a:off x="509574" y="3435546"/>
            <a:ext cx="4260180" cy="1294530"/>
          </a:xfrm>
          <a:prstGeom prst="rect">
            <a:avLst/>
          </a:prstGeom>
        </p:spPr>
        <p:txBody>
          <a:bodyPr rtlCol="0">
            <a:noAutofit/>
          </a:bodyPr>
          <a:lstStyle>
            <a:lvl1pPr marL="0" indent="0">
              <a:lnSpc>
                <a:spcPct val="100000"/>
              </a:lnSpc>
              <a:buNone/>
              <a:defRPr lang="es-ES" sz="1500" b="0">
                <a:solidFill>
                  <a:schemeClr val="bg1"/>
                </a:solidFill>
                <a:latin typeface="+mn-lt"/>
              </a:defRPr>
            </a:lvl1pPr>
            <a:lvl2pPr>
              <a:defRPr lang="es-ES" sz="1000"/>
            </a:lvl2pPr>
            <a:lvl3pPr>
              <a:defRPr lang="es-ES" sz="900"/>
            </a:lvl3pPr>
            <a:lvl4pPr>
              <a:defRPr lang="es-ES" sz="800"/>
            </a:lvl4pPr>
            <a:lvl5pPr>
              <a:defRPr lang="es-ES" sz="800"/>
            </a:lvl5pPr>
          </a:lstStyle>
          <a:p>
            <a:pPr lvl="0" rtl="0"/>
            <a:r>
              <a:rPr lang="es-ES"/>
              <a:t>Haga clic para modificar los estilos de texto del patrón </a:t>
            </a:r>
          </a:p>
        </p:txBody>
      </p:sp>
      <p:sp>
        <p:nvSpPr>
          <p:cNvPr id="21" name="Marcador de posición de imagen 20">
            <a:extLst>
              <a:ext uri="{FF2B5EF4-FFF2-40B4-BE49-F238E27FC236}">
                <a16:creationId xmlns:a16="http://schemas.microsoft.com/office/drawing/2014/main" id="{988BDF24-3B67-5B77-0D48-319FA7FD0F65}"/>
              </a:ext>
            </a:extLst>
          </p:cNvPr>
          <p:cNvSpPr>
            <a:spLocks noGrp="1"/>
          </p:cNvSpPr>
          <p:nvPr>
            <p:ph type="pic" sz="quarter" idx="51"/>
          </p:nvPr>
        </p:nvSpPr>
        <p:spPr>
          <a:xfrm>
            <a:off x="5745001" y="0"/>
            <a:ext cx="6446999" cy="6858000"/>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s-ES" dirty="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s-ES"/>
            </a:pPr>
            <a:r>
              <a:rPr lang="es-ES"/>
              <a:t>Haga clic en el icono para agregar una imagen</a:t>
            </a:r>
          </a:p>
        </p:txBody>
      </p:sp>
      <p:sp>
        <p:nvSpPr>
          <p:cNvPr id="5" name="Marcador de pie de página 4">
            <a:extLst>
              <a:ext uri="{FF2B5EF4-FFF2-40B4-BE49-F238E27FC236}">
                <a16:creationId xmlns:a16="http://schemas.microsoft.com/office/drawing/2014/main" id="{41F6C45B-70BB-86F1-1866-F93BEC26ACF8}"/>
              </a:ext>
            </a:extLst>
          </p:cNvPr>
          <p:cNvSpPr>
            <a:spLocks noGrp="1"/>
          </p:cNvSpPr>
          <p:nvPr>
            <p:ph type="ftr" sz="quarter" idx="52"/>
          </p:nvPr>
        </p:nvSpPr>
        <p:spPr/>
        <p:txBody>
          <a:bodyPr rtlCol="0">
            <a:noAutofit/>
          </a:bodyPr>
          <a:lstStyle>
            <a:defPPr>
              <a:defRPr lang="es-ES"/>
            </a:defPPr>
          </a:lstStyle>
          <a:p>
            <a:pPr rtl="0"/>
            <a:r>
              <a:rPr lang="es-ES" noProof="0"/>
              <a:t>Título de la presentación</a:t>
            </a:r>
          </a:p>
        </p:txBody>
      </p:sp>
      <p:sp>
        <p:nvSpPr>
          <p:cNvPr id="7" name="Marcador de número de diapositiva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rtlCol="0">
            <a:noAutofit/>
          </a:bodyPr>
          <a:lstStyle>
            <a:defPPr>
              <a:defRPr lang="es-ES"/>
            </a:defPPr>
          </a:lstStyle>
          <a:p>
            <a:pPr rtl="0"/>
            <a:fld id="{47FEACEE-25B4-4A2D-B147-27296E36371D}" type="slidenum">
              <a:rPr lang="es-ES" altLang="zh-CN" noProof="0" smtClean="0"/>
              <a:pPr rtl="0"/>
              <a:t>‹Nº›</a:t>
            </a:fld>
            <a:endParaRPr lang="es-ES" altLang="zh-CN" noProof="0"/>
          </a:p>
        </p:txBody>
      </p:sp>
    </p:spTree>
    <p:extLst>
      <p:ext uri="{BB962C8B-B14F-4D97-AF65-F5344CB8AC3E}">
        <p14:creationId xmlns:p14="http://schemas.microsoft.com/office/powerpoint/2010/main" val="4161259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ndo blanco logo riesgos">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EF10C59B-5DDB-9136-AEC5-C8413C4C01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6054" y="566759"/>
            <a:ext cx="1378999" cy="715917"/>
          </a:xfrm>
          <a:prstGeom prst="rect">
            <a:avLst/>
          </a:prstGeom>
        </p:spPr>
      </p:pic>
      <p:cxnSp>
        <p:nvCxnSpPr>
          <p:cNvPr id="8" name="Conector recto 7">
            <a:extLst>
              <a:ext uri="{FF2B5EF4-FFF2-40B4-BE49-F238E27FC236}">
                <a16:creationId xmlns:a16="http://schemas.microsoft.com/office/drawing/2014/main" id="{6EEE534B-AA2D-6B0E-6756-9F2F7C81207E}"/>
              </a:ext>
            </a:extLst>
          </p:cNvPr>
          <p:cNvCxnSpPr>
            <a:cxnSpLocks/>
          </p:cNvCxnSpPr>
          <p:nvPr userDrawn="1"/>
        </p:nvCxnSpPr>
        <p:spPr>
          <a:xfrm>
            <a:off x="656948" y="548866"/>
            <a:ext cx="0" cy="886742"/>
          </a:xfrm>
          <a:prstGeom prst="line">
            <a:avLst/>
          </a:prstGeom>
          <a:ln w="57150">
            <a:solidFill>
              <a:srgbClr val="1032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83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ndo blanco logo diners">
    <p:spTree>
      <p:nvGrpSpPr>
        <p:cNvPr id="1" name=""/>
        <p:cNvGrpSpPr/>
        <p:nvPr/>
      </p:nvGrpSpPr>
      <p:grpSpPr>
        <a:xfrm>
          <a:off x="0" y="0"/>
          <a:ext cx="0" cy="0"/>
          <a:chOff x="0" y="0"/>
          <a:chExt cx="0" cy="0"/>
        </a:xfrm>
      </p:grpSpPr>
      <p:pic>
        <p:nvPicPr>
          <p:cNvPr id="3" name="Picture 4" descr="Diners Club International Logo - símbolo, significado logotipo, historia,  PNG">
            <a:extLst>
              <a:ext uri="{FF2B5EF4-FFF2-40B4-BE49-F238E27FC236}">
                <a16:creationId xmlns:a16="http://schemas.microsoft.com/office/drawing/2014/main" id="{EC50E5D9-3E5B-B618-6A5B-CD66FB9DD01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30655" y="417181"/>
            <a:ext cx="1696115" cy="87213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ector recto 3">
            <a:extLst>
              <a:ext uri="{FF2B5EF4-FFF2-40B4-BE49-F238E27FC236}">
                <a16:creationId xmlns:a16="http://schemas.microsoft.com/office/drawing/2014/main" id="{F26D0473-1DBB-F437-908F-AAEB3B79AB72}"/>
              </a:ext>
            </a:extLst>
          </p:cNvPr>
          <p:cNvCxnSpPr>
            <a:cxnSpLocks/>
          </p:cNvCxnSpPr>
          <p:nvPr userDrawn="1"/>
        </p:nvCxnSpPr>
        <p:spPr>
          <a:xfrm>
            <a:off x="656948" y="548866"/>
            <a:ext cx="0" cy="886742"/>
          </a:xfrm>
          <a:prstGeom prst="line">
            <a:avLst/>
          </a:prstGeom>
          <a:ln w="57150">
            <a:solidFill>
              <a:srgbClr val="1032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07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ndo blanco logos unidos">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C90416A9-9C07-7AD5-43C9-1F3B181746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6736" y="566758"/>
            <a:ext cx="1209437" cy="627888"/>
          </a:xfrm>
          <a:prstGeom prst="rect">
            <a:avLst/>
          </a:prstGeom>
        </p:spPr>
      </p:pic>
      <p:pic>
        <p:nvPicPr>
          <p:cNvPr id="4" name="Picture 4" descr="Diners Club International Logo - símbolo, significado logotipo, historia,  PNG">
            <a:extLst>
              <a:ext uri="{FF2B5EF4-FFF2-40B4-BE49-F238E27FC236}">
                <a16:creationId xmlns:a16="http://schemas.microsoft.com/office/drawing/2014/main" id="{9E17F4B6-72FB-A78F-CE81-F3872BA23CB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83273" y="566759"/>
            <a:ext cx="1487561" cy="76489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4">
            <a:extLst>
              <a:ext uri="{FF2B5EF4-FFF2-40B4-BE49-F238E27FC236}">
                <a16:creationId xmlns:a16="http://schemas.microsoft.com/office/drawing/2014/main" id="{C2E6F537-E4C4-1ED9-699D-048D5C8E6A49}"/>
              </a:ext>
            </a:extLst>
          </p:cNvPr>
          <p:cNvCxnSpPr>
            <a:cxnSpLocks/>
          </p:cNvCxnSpPr>
          <p:nvPr userDrawn="1"/>
        </p:nvCxnSpPr>
        <p:spPr>
          <a:xfrm>
            <a:off x="656948" y="548866"/>
            <a:ext cx="0" cy="886742"/>
          </a:xfrm>
          <a:prstGeom prst="line">
            <a:avLst/>
          </a:prstGeom>
          <a:ln w="57150">
            <a:solidFill>
              <a:srgbClr val="1032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66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ndo blanco sin linea de texto">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074262B1-86FB-594B-15C2-C30E6C304D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6054" y="566759"/>
            <a:ext cx="1378999" cy="715917"/>
          </a:xfrm>
          <a:prstGeom prst="rect">
            <a:avLst/>
          </a:prstGeom>
        </p:spPr>
      </p:pic>
    </p:spTree>
    <p:extLst>
      <p:ext uri="{BB962C8B-B14F-4D97-AF65-F5344CB8AC3E}">
        <p14:creationId xmlns:p14="http://schemas.microsoft.com/office/powerpoint/2010/main" val="3087430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ndo blanco solo sin nad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683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228474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3369922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013241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699519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59645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la sección">
    <p:spTree>
      <p:nvGrpSpPr>
        <p:cNvPr id="1" name=""/>
        <p:cNvGrpSpPr/>
        <p:nvPr/>
      </p:nvGrpSpPr>
      <p:grpSpPr>
        <a:xfrm>
          <a:off x="0" y="0"/>
          <a:ext cx="0" cy="0"/>
          <a:chOff x="0" y="0"/>
          <a:chExt cx="0" cy="0"/>
        </a:xfrm>
      </p:grpSpPr>
      <p:sp>
        <p:nvSpPr>
          <p:cNvPr id="8" name="Marcador de título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Autofit/>
          </a:bodyPr>
          <a:lstStyle>
            <a:defPPr>
              <a:defRPr lang="es-ES"/>
            </a:defPPr>
          </a:lstStyle>
          <a:p>
            <a:pPr rtl="0"/>
            <a:r>
              <a:rPr lang="es-ES"/>
              <a:t>Haga clic para modificar el estilo de título del patrón</a:t>
            </a:r>
          </a:p>
        </p:txBody>
      </p:sp>
      <p:sp>
        <p:nvSpPr>
          <p:cNvPr id="18" name="Hexágono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a:p>
        </p:txBody>
      </p:sp>
      <p:sp>
        <p:nvSpPr>
          <p:cNvPr id="11" name="Texto 47" descr="Haga clic en el icono para agregar una imagen">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1"/>
            <a:ext cx="1570612" cy="1070829"/>
          </a:xfrm>
          <a:prstGeom prst="rect">
            <a:avLst/>
          </a:prstGeom>
        </p:spPr>
        <p:txBody>
          <a:bodyPr rtlCol="0">
            <a:noAutofit/>
          </a:bodyPr>
          <a:lstStyle>
            <a:lvl1pPr marL="0" indent="0" algn="ctr">
              <a:lnSpc>
                <a:spcPct val="113000"/>
              </a:lnSpc>
              <a:buNone/>
              <a:defRPr lang="es-ES" sz="1800" b="1" cap="all" baseline="0">
                <a:solidFill>
                  <a:schemeClr val="tx2"/>
                </a:solidFill>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17" name="Marcador de posición de imagen 16">
            <a:extLst>
              <a:ext uri="{FF2B5EF4-FFF2-40B4-BE49-F238E27FC236}">
                <a16:creationId xmlns:a16="http://schemas.microsoft.com/office/drawing/2014/main" id="{7A084A88-6A62-9495-6CFE-1127D5CAAAB2}"/>
              </a:ext>
            </a:extLst>
          </p:cNvPr>
          <p:cNvSpPr>
            <a:spLocks noGrp="1"/>
          </p:cNvSpPr>
          <p:nvPr>
            <p:ph type="pic" sz="quarter" idx="47"/>
          </p:nvPr>
        </p:nvSpPr>
        <p:spPr>
          <a:xfrm>
            <a:off x="581710" y="555648"/>
            <a:ext cx="5045662" cy="5783096"/>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rtlCol="0">
            <a:noAutofit/>
          </a:bodyPr>
          <a:lstStyle>
            <a:lvl1pPr marL="0" indent="0" algn="ctr">
              <a:buNone/>
              <a:defRPr lang="es-ES"/>
            </a:lvl1pPr>
          </a:lstStyle>
          <a:p>
            <a:pPr rtl="0"/>
            <a:r>
              <a:rPr lang="es-ES"/>
              <a:t>Haga clic en el icono para agregar una imagen</a:t>
            </a:r>
          </a:p>
        </p:txBody>
      </p:sp>
    </p:spTree>
    <p:extLst>
      <p:ext uri="{BB962C8B-B14F-4D97-AF65-F5344CB8AC3E}">
        <p14:creationId xmlns:p14="http://schemas.microsoft.com/office/powerpoint/2010/main" val="3407711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829429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3695230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38163702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579528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3184364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24317852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PLANTILLA PARA SUBTITUL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9CFBA576-A382-8D4D-6593-7DE3EBE27C66}"/>
              </a:ext>
            </a:extLst>
          </p:cNvPr>
          <p:cNvSpPr/>
          <p:nvPr userDrawn="1"/>
        </p:nvSpPr>
        <p:spPr>
          <a:xfrm>
            <a:off x="1" y="2564904"/>
            <a:ext cx="9250531" cy="163201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700" b="1">
              <a:solidFill>
                <a:srgbClr val="103254"/>
              </a:solidFill>
              <a:latin typeface="Century Gothic" panose="020B0502020202020204" pitchFamily="34" charset="0"/>
            </a:endParaRPr>
          </a:p>
        </p:txBody>
      </p:sp>
    </p:spTree>
    <p:extLst>
      <p:ext uri="{BB962C8B-B14F-4D97-AF65-F5344CB8AC3E}">
        <p14:creationId xmlns:p14="http://schemas.microsoft.com/office/powerpoint/2010/main" val="333270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600"/>
                                        <p:tgtEl>
                                          <p:spTgt spid="9"/>
                                        </p:tgtEl>
                                      </p:cBhvr>
                                    </p:animEffect>
                                    <p:anim calcmode="lin" valueType="num">
                                      <p:cBhvr>
                                        <p:cTn id="8" dur="600" fill="hold"/>
                                        <p:tgtEl>
                                          <p:spTgt spid="9"/>
                                        </p:tgtEl>
                                        <p:attrNameLst>
                                          <p:attrName>ppt_x</p:attrName>
                                        </p:attrNameLst>
                                      </p:cBhvr>
                                      <p:tavLst>
                                        <p:tav tm="0">
                                          <p:val>
                                            <p:strVal val="#ppt_x"/>
                                          </p:val>
                                        </p:tav>
                                        <p:tav tm="100000">
                                          <p:val>
                                            <p:strVal val="#ppt_x"/>
                                          </p:val>
                                        </p:tav>
                                      </p:tavLst>
                                    </p:anim>
                                    <p:anim calcmode="lin" valueType="num">
                                      <p:cBhvr>
                                        <p:cTn id="9" dur="6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lvl1pPr algn="ctr">
              <a:defRPr sz="3600"/>
            </a:lvl1pPr>
          </a:lstStyle>
          <a:p>
            <a:r>
              <a:rPr lang="es-ES"/>
              <a:t>Haga clic para modificar el estilo de título del patrón</a:t>
            </a:r>
            <a:endParaRPr lang="es-EC"/>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Tree>
    <p:extLst>
      <p:ext uri="{BB962C8B-B14F-4D97-AF65-F5344CB8AC3E}">
        <p14:creationId xmlns:p14="http://schemas.microsoft.com/office/powerpoint/2010/main" val="3625105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36828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609600" y="1357298"/>
            <a:ext cx="10972800" cy="4768865"/>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1 Marcador de título"/>
          <p:cNvSpPr txBox="1">
            <a:spLocks/>
          </p:cNvSpPr>
          <p:nvPr userDrawn="1"/>
        </p:nvSpPr>
        <p:spPr>
          <a:xfrm>
            <a:off x="609600" y="274638"/>
            <a:ext cx="10972800" cy="36828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C" sz="2400" b="0" i="0" u="none" strike="noStrike" kern="1200" cap="none" spc="0" normalizeH="0" baseline="0" noProof="0">
              <a:ln>
                <a:noFill/>
              </a:ln>
              <a:solidFill>
                <a:schemeClr val="tx1"/>
              </a:solidFill>
              <a:effectLst/>
              <a:uLnTx/>
              <a:uFillTx/>
              <a:latin typeface="+mj-lt"/>
              <a:ea typeface="+mj-ea"/>
              <a:cs typeface="+mj-cs"/>
            </a:endParaRPr>
          </a:p>
        </p:txBody>
      </p:sp>
      <p:sp>
        <p:nvSpPr>
          <p:cNvPr id="8" name="1 Marcador de título"/>
          <p:cNvSpPr txBox="1">
            <a:spLocks/>
          </p:cNvSpPr>
          <p:nvPr userDrawn="1"/>
        </p:nvSpPr>
        <p:spPr>
          <a:xfrm>
            <a:off x="614336" y="703266"/>
            <a:ext cx="10972800" cy="511156"/>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C" sz="2000" b="0" i="0" u="none" strike="noStrike" kern="1200" cap="none" spc="0" normalizeH="0" baseline="0" noProof="0">
              <a:ln>
                <a:noFill/>
              </a:ln>
              <a:solidFill>
                <a:schemeClr val="tx1"/>
              </a:solidFill>
              <a:effectLst/>
              <a:uLnTx/>
              <a:uFillTx/>
              <a:latin typeface="+mj-lt"/>
              <a:ea typeface="+mj-ea"/>
              <a:cs typeface="+mj-cs"/>
            </a:endParaRPr>
          </a:p>
        </p:txBody>
      </p:sp>
      <p:cxnSp>
        <p:nvCxnSpPr>
          <p:cNvPr id="10" name="9 Conector recto"/>
          <p:cNvCxnSpPr/>
          <p:nvPr userDrawn="1"/>
        </p:nvCxnSpPr>
        <p:spPr>
          <a:xfrm>
            <a:off x="666712" y="1200308"/>
            <a:ext cx="10953827"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userDrawn="1"/>
        </p:nvCxnSpPr>
        <p:spPr>
          <a:xfrm>
            <a:off x="666712" y="6213494"/>
            <a:ext cx="10953827" cy="15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2 Marcador de texto"/>
          <p:cNvSpPr>
            <a:spLocks noGrp="1"/>
          </p:cNvSpPr>
          <p:nvPr>
            <p:ph type="body" idx="10"/>
          </p:nvPr>
        </p:nvSpPr>
        <p:spPr>
          <a:xfrm>
            <a:off x="619030" y="714356"/>
            <a:ext cx="11001509" cy="428628"/>
          </a:xfrm>
          <a:prstGeom prst="rect">
            <a:avLst/>
          </a:prstGeom>
        </p:spPr>
        <p:txBody>
          <a:bodyPr anchor="b"/>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pic>
        <p:nvPicPr>
          <p:cNvPr id="17"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1413" r="13775"/>
          <a:stretch/>
        </p:blipFill>
        <p:spPr>
          <a:xfrm>
            <a:off x="239349" y="6309320"/>
            <a:ext cx="2976331" cy="370520"/>
          </a:xfrm>
          <a:prstGeom prst="rect">
            <a:avLst/>
          </a:prstGeom>
        </p:spPr>
      </p:pic>
      <p:cxnSp>
        <p:nvCxnSpPr>
          <p:cNvPr id="13" name="Conector recto 12"/>
          <p:cNvCxnSpPr/>
          <p:nvPr userDrawn="1"/>
        </p:nvCxnSpPr>
        <p:spPr>
          <a:xfrm>
            <a:off x="0" y="1200308"/>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7614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1413" r="13775"/>
          <a:stretch/>
        </p:blipFill>
        <p:spPr>
          <a:xfrm>
            <a:off x="239349" y="6309320"/>
            <a:ext cx="2976331" cy="370520"/>
          </a:xfrm>
          <a:prstGeom prst="rect">
            <a:avLst/>
          </a:prstGeom>
        </p:spPr>
      </p:pic>
      <p:cxnSp>
        <p:nvCxnSpPr>
          <p:cNvPr id="5" name="Conector recto 4"/>
          <p:cNvCxnSpPr/>
          <p:nvPr userDrawn="1"/>
        </p:nvCxnSpPr>
        <p:spPr>
          <a:xfrm>
            <a:off x="0" y="1268760"/>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25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rtlCol="0"/>
          <a:lstStyle>
            <a:defPPr>
              <a:defRPr lang="es-ES"/>
            </a:defPPr>
          </a:lstStyle>
          <a:p>
            <a:pPr rtl="0"/>
            <a:r>
              <a:rPr lang="es-ES"/>
              <a:t>Haga clic para modificar el estilo de título del patrón</a:t>
            </a:r>
          </a:p>
        </p:txBody>
      </p:sp>
      <p:sp>
        <p:nvSpPr>
          <p:cNvPr id="11" name="Marcador de posición del contenido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rtlCol="0"/>
          <a:lstStyle>
            <a:lvl1pPr>
              <a:defRPr lang="es-ES">
                <a:solidFill>
                  <a:schemeClr val="bg1"/>
                </a:solidFill>
              </a:defRPr>
            </a:lvl1pPr>
          </a:lstStyle>
          <a:p>
            <a:pPr rtl="0"/>
            <a:r>
              <a:rPr lang="es-ES"/>
              <a:t>Haga clic para editar el estilo del texto patrón</a:t>
            </a:r>
            <a:endParaRPr lang="es-ES" altLang="en-US"/>
          </a:p>
        </p:txBody>
      </p:sp>
      <p:sp>
        <p:nvSpPr>
          <p:cNvPr id="3" name="Marcador de pie de página 2">
            <a:extLst>
              <a:ext uri="{FF2B5EF4-FFF2-40B4-BE49-F238E27FC236}">
                <a16:creationId xmlns:a16="http://schemas.microsoft.com/office/drawing/2014/main" id="{D1C82179-6F61-D1EC-D800-74B748B37F0E}"/>
              </a:ext>
            </a:extLst>
          </p:cNvPr>
          <p:cNvSpPr>
            <a:spLocks noGrp="1"/>
          </p:cNvSpPr>
          <p:nvPr>
            <p:ph type="ftr" sz="quarter" idx="28"/>
          </p:nvPr>
        </p:nvSpPr>
        <p:spPr/>
        <p:txBody>
          <a:bodyPr rtlCol="0"/>
          <a:lstStyle>
            <a:defPPr>
              <a:defRPr lang="es-ES"/>
            </a:defPPr>
          </a:lstStyle>
          <a:p>
            <a:pPr rtl="0"/>
            <a:r>
              <a:rPr lang="es-ES" noProof="0"/>
              <a:t>Título de la presentación</a:t>
            </a:r>
          </a:p>
        </p:txBody>
      </p:sp>
      <p:sp>
        <p:nvSpPr>
          <p:cNvPr id="5" name="Marcador de número de diapositiva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rtlCol="0"/>
          <a:lstStyle>
            <a:defPPr>
              <a:defRPr lang="es-ES"/>
            </a:defPPr>
          </a:lstStyle>
          <a:p>
            <a:pPr rtl="0"/>
            <a:fld id="{47FEACEE-25B4-4A2D-B147-27296E36371D}" type="slidenum">
              <a:rPr lang="es-ES" altLang="zh-CN" noProof="0" smtClean="0"/>
              <a:pPr rtl="0"/>
              <a:t>‹Nº›</a:t>
            </a:fld>
            <a:endParaRPr lang="es-ES" altLang="zh-CN" noProof="0"/>
          </a:p>
        </p:txBody>
      </p:sp>
    </p:spTree>
    <p:extLst>
      <p:ext uri="{BB962C8B-B14F-4D97-AF65-F5344CB8AC3E}">
        <p14:creationId xmlns:p14="http://schemas.microsoft.com/office/powerpoint/2010/main" val="26768272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31803" y="238544"/>
            <a:ext cx="11329456" cy="616455"/>
          </a:xfrm>
          <a:prstGeom prst="rect">
            <a:avLst/>
          </a:prstGeom>
        </p:spPr>
        <p:txBody>
          <a:bodyPr anchor="ctr" anchorCtr="0">
            <a:noAutofit/>
          </a:bodyPr>
          <a:lstStyle>
            <a:lvl1pPr>
              <a:lnSpc>
                <a:spcPct val="100000"/>
              </a:lnSpc>
              <a:defRPr/>
            </a:lvl1pPr>
          </a:lstStyle>
          <a:p>
            <a:r>
              <a:rPr lang="de-DE"/>
              <a:t>Titelmasterformat durch Klicken bearbeiten</a:t>
            </a:r>
          </a:p>
        </p:txBody>
      </p:sp>
      <p:sp>
        <p:nvSpPr>
          <p:cNvPr id="9" name="Textplatzhalter 7"/>
          <p:cNvSpPr>
            <a:spLocks noGrp="1"/>
          </p:cNvSpPr>
          <p:nvPr>
            <p:ph type="body" sz="quarter" idx="13"/>
          </p:nvPr>
        </p:nvSpPr>
        <p:spPr>
          <a:xfrm>
            <a:off x="431803" y="854994"/>
            <a:ext cx="11328400" cy="336244"/>
          </a:xfrm>
          <a:prstGeom prst="rect">
            <a:avLst/>
          </a:prstGeom>
        </p:spPr>
        <p:txBody>
          <a:bodyPr lIns="0" tIns="0" rIns="0" bIns="0" anchor="t" anchorCtr="0">
            <a:noAutofit/>
          </a:bodyPr>
          <a:lstStyle>
            <a:lvl1pPr marL="0" indent="0">
              <a:buNone/>
              <a:defRPr sz="1846"/>
            </a:lvl1pPr>
          </a:lstStyle>
          <a:p>
            <a:pPr lvl="0"/>
            <a:r>
              <a:rPr lang="de-DE"/>
              <a:t>Textmasterformate durch Klicken bearbeiten</a:t>
            </a:r>
          </a:p>
        </p:txBody>
      </p:sp>
    </p:spTree>
    <p:extLst>
      <p:ext uri="{BB962C8B-B14F-4D97-AF65-F5344CB8AC3E}">
        <p14:creationId xmlns:p14="http://schemas.microsoft.com/office/powerpoint/2010/main" val="54119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 para editar título</a:t>
            </a:r>
            <a:endParaRPr lang="es-ES_tradnl"/>
          </a:p>
        </p:txBody>
      </p:sp>
      <p:sp>
        <p:nvSpPr>
          <p:cNvPr id="3" name="Marcador de texto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Haga clic para modificar el estilo de texto del patrón</a:t>
            </a:r>
          </a:p>
        </p:txBody>
      </p:sp>
      <p:sp>
        <p:nvSpPr>
          <p:cNvPr id="5" name="Marcador de fecha 3"/>
          <p:cNvSpPr>
            <a:spLocks noGrp="1"/>
          </p:cNvSpPr>
          <p:nvPr>
            <p:ph type="dt" sz="half" idx="10"/>
          </p:nvPr>
        </p:nvSpPr>
        <p:spPr>
          <a:xfrm>
            <a:off x="609600" y="6356351"/>
            <a:ext cx="2844800" cy="365125"/>
          </a:xfrm>
          <a:prstGeom prst="rect">
            <a:avLst/>
          </a:prstGeom>
        </p:spPr>
        <p:txBody>
          <a:bodyPr/>
          <a:lstStyle>
            <a:lvl1pPr>
              <a:defRPr smtClean="0"/>
            </a:lvl1pPr>
          </a:lstStyle>
          <a:p>
            <a:pPr>
              <a:defRPr/>
            </a:pPr>
            <a:fld id="{285FBF11-D4EC-471E-A4D6-1471421EE473}" type="datetime1">
              <a:rPr lang="es-ES_tradnl"/>
              <a:pPr>
                <a:defRPr/>
              </a:pPr>
              <a:t>02/11/2024</a:t>
            </a:fld>
            <a:endParaRPr lang="es-ES_tradnl"/>
          </a:p>
        </p:txBody>
      </p:sp>
      <p:sp>
        <p:nvSpPr>
          <p:cNvPr id="6" name="Marcador de pie de página 4"/>
          <p:cNvSpPr>
            <a:spLocks noGrp="1"/>
          </p:cNvSpPr>
          <p:nvPr>
            <p:ph type="ftr" sz="quarter" idx="11"/>
          </p:nvPr>
        </p:nvSpPr>
        <p:spPr>
          <a:xfrm>
            <a:off x="4165600" y="6356351"/>
            <a:ext cx="3860800" cy="365125"/>
          </a:xfrm>
          <a:prstGeom prst="rect">
            <a:avLst/>
          </a:prstGeom>
        </p:spPr>
        <p:txBody>
          <a:bodyPr/>
          <a:lstStyle>
            <a:lvl1pPr>
              <a:defRPr smtClean="0"/>
            </a:lvl1pPr>
          </a:lstStyle>
          <a:p>
            <a:pPr>
              <a:defRPr/>
            </a:pPr>
            <a:endParaRPr lang="es-EC"/>
          </a:p>
        </p:txBody>
      </p:sp>
      <p:sp>
        <p:nvSpPr>
          <p:cNvPr id="7" name="Marcador de número de diapositiva 5"/>
          <p:cNvSpPr>
            <a:spLocks noGrp="1"/>
          </p:cNvSpPr>
          <p:nvPr>
            <p:ph type="sldNum" sz="quarter" idx="12"/>
          </p:nvPr>
        </p:nvSpPr>
        <p:spPr>
          <a:xfrm>
            <a:off x="8737600" y="6356351"/>
            <a:ext cx="2844800" cy="365125"/>
          </a:xfrm>
          <a:prstGeom prst="rect">
            <a:avLst/>
          </a:prstGeom>
        </p:spPr>
        <p:txBody>
          <a:bodyPr/>
          <a:lstStyle>
            <a:lvl1pPr>
              <a:defRPr smtClean="0"/>
            </a:lvl1pPr>
          </a:lstStyle>
          <a:p>
            <a:pPr>
              <a:defRPr/>
            </a:pPr>
            <a:fld id="{F5F4EA79-1E18-4156-8CC6-C7A64BC805E8}" type="slidenum">
              <a:rPr lang="es-ES_tradnl"/>
              <a:pPr>
                <a:defRPr/>
              </a:pPr>
              <a:t>‹Nº›</a:t>
            </a:fld>
            <a:endParaRPr lang="es-ES_tradnl"/>
          </a:p>
        </p:txBody>
      </p:sp>
    </p:spTree>
    <p:extLst>
      <p:ext uri="{BB962C8B-B14F-4D97-AF65-F5344CB8AC3E}">
        <p14:creationId xmlns:p14="http://schemas.microsoft.com/office/powerpoint/2010/main" val="3221382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2_Título y objetos">
    <p:spTree>
      <p:nvGrpSpPr>
        <p:cNvPr id="1" name=""/>
        <p:cNvGrpSpPr/>
        <p:nvPr/>
      </p:nvGrpSpPr>
      <p:grpSpPr>
        <a:xfrm>
          <a:off x="0" y="0"/>
          <a:ext cx="0" cy="0"/>
          <a:chOff x="0" y="0"/>
          <a:chExt cx="0" cy="0"/>
        </a:xfrm>
      </p:grpSpPr>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1413" r="13775"/>
          <a:stretch/>
        </p:blipFill>
        <p:spPr>
          <a:xfrm>
            <a:off x="239349" y="6309320"/>
            <a:ext cx="2976331" cy="370520"/>
          </a:xfrm>
          <a:prstGeom prst="rect">
            <a:avLst/>
          </a:prstGeom>
        </p:spPr>
      </p:pic>
      <p:cxnSp>
        <p:nvCxnSpPr>
          <p:cNvPr id="6" name="Conector recto 5"/>
          <p:cNvCxnSpPr/>
          <p:nvPr userDrawn="1"/>
        </p:nvCxnSpPr>
        <p:spPr>
          <a:xfrm>
            <a:off x="0" y="1268760"/>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088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fondo 4 sin na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2A3DD69-5C86-94A7-6FB3-F62F9491B963}"/>
              </a:ext>
            </a:extLst>
          </p:cNvPr>
          <p:cNvSpPr/>
          <p:nvPr userDrawn="1"/>
        </p:nvSpPr>
        <p:spPr>
          <a:xfrm>
            <a:off x="-39950" y="-79899"/>
            <a:ext cx="12271899" cy="69378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350" b="0" i="0" u="none" strike="noStrike" kern="1200" cap="none" spc="0" normalizeH="0" baseline="0" noProof="0">
              <a:ln>
                <a:noFill/>
              </a:ln>
              <a:solidFill>
                <a:prstClr val="white"/>
              </a:solidFill>
              <a:effectLst/>
              <a:uLnTx/>
              <a:uFillTx/>
              <a:latin typeface="Century Gothic"/>
              <a:ea typeface="+mn-ea"/>
              <a:cs typeface="+mn-cs"/>
            </a:endParaRPr>
          </a:p>
        </p:txBody>
      </p:sp>
      <p:pic>
        <p:nvPicPr>
          <p:cNvPr id="9" name="Imagen 8">
            <a:extLst>
              <a:ext uri="{FF2B5EF4-FFF2-40B4-BE49-F238E27FC236}">
                <a16:creationId xmlns:a16="http://schemas.microsoft.com/office/drawing/2014/main" id="{CBA81EBC-C4D3-75B8-BCD7-6ABA3709D815}"/>
              </a:ext>
            </a:extLst>
          </p:cNvPr>
          <p:cNvPicPr>
            <a:picLocks noChangeAspect="1"/>
          </p:cNvPicPr>
          <p:nvPr userDrawn="1"/>
        </p:nvPicPr>
        <p:blipFill rotWithShape="1">
          <a:blip r:embed="rId2">
            <a:alphaModFix amt="24000"/>
            <a:extLst>
              <a:ext uri="{28A0092B-C50C-407E-A947-70E740481C1C}">
                <a14:useLocalDpi xmlns:a14="http://schemas.microsoft.com/office/drawing/2010/main" val="0"/>
              </a:ext>
            </a:extLst>
          </a:blip>
          <a:srcRect t="6230" b="9375"/>
          <a:stretch/>
        </p:blipFill>
        <p:spPr>
          <a:xfrm>
            <a:off x="-105508" y="-82063"/>
            <a:ext cx="12379571" cy="6986374"/>
          </a:xfrm>
          <a:prstGeom prst="rect">
            <a:avLst/>
          </a:prstGeom>
        </p:spPr>
      </p:pic>
      <p:pic>
        <p:nvPicPr>
          <p:cNvPr id="10" name="Gráfico 9">
            <a:extLst>
              <a:ext uri="{FF2B5EF4-FFF2-40B4-BE49-F238E27FC236}">
                <a16:creationId xmlns:a16="http://schemas.microsoft.com/office/drawing/2014/main" id="{94D3761F-928E-4F9F-43DA-4A4628B094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56054" y="566759"/>
            <a:ext cx="1378999" cy="715917"/>
          </a:xfrm>
          <a:prstGeom prst="rect">
            <a:avLst/>
          </a:prstGeom>
        </p:spPr>
      </p:pic>
    </p:spTree>
    <p:extLst>
      <p:ext uri="{BB962C8B-B14F-4D97-AF65-F5344CB8AC3E}">
        <p14:creationId xmlns:p14="http://schemas.microsoft.com/office/powerpoint/2010/main" val="35666804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fondo blanco solo sin nad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2716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6797945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345596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29098507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58397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297332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contenido con imagen">
    <p:spTree>
      <p:nvGrpSpPr>
        <p:cNvPr id="1" name=""/>
        <p:cNvGrpSpPr/>
        <p:nvPr/>
      </p:nvGrpSpPr>
      <p:grpSpPr>
        <a:xfrm>
          <a:off x="0" y="0"/>
          <a:ext cx="0" cy="0"/>
          <a:chOff x="0" y="0"/>
          <a:chExt cx="0" cy="0"/>
        </a:xfrm>
      </p:grpSpPr>
      <p:sp>
        <p:nvSpPr>
          <p:cNvPr id="11" name="Marcador de título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defPPr>
              <a:defRPr lang="es-ES"/>
            </a:defPPr>
          </a:lstStyle>
          <a:p>
            <a:pPr rtl="0"/>
            <a:r>
              <a:rPr lang="es-ES"/>
              <a:t>Haga clic para modificar el estilo de título del patrón</a:t>
            </a:r>
          </a:p>
        </p:txBody>
      </p:sp>
      <p:sp>
        <p:nvSpPr>
          <p:cNvPr id="10" name="Marcador de posición de tabla">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rtlCol="0">
            <a:noAutofit/>
          </a:bodyPr>
          <a:lstStyle>
            <a:lvl1pPr>
              <a:defRPr lang="es-ES">
                <a:solidFill>
                  <a:schemeClr val="bg1"/>
                </a:solidFill>
              </a:defRPr>
            </a:lvl1pPr>
          </a:lstStyle>
          <a:p>
            <a:pPr rtl="0"/>
            <a:r>
              <a:rPr lang="es-ES"/>
              <a:t>Haga clic para editar el estilo del texto patrón</a:t>
            </a:r>
            <a:endParaRPr lang="es-ES" altLang="en-US"/>
          </a:p>
        </p:txBody>
      </p:sp>
      <p:sp>
        <p:nvSpPr>
          <p:cNvPr id="9" name="Forma libre: Forma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a:p>
        </p:txBody>
      </p:sp>
      <p:sp>
        <p:nvSpPr>
          <p:cNvPr id="12" name="Forma libre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a:p>
        </p:txBody>
      </p:sp>
      <p:sp>
        <p:nvSpPr>
          <p:cNvPr id="13" name="Forma libre: Forma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2" name="Marcador de pie de página 1">
            <a:extLst>
              <a:ext uri="{FF2B5EF4-FFF2-40B4-BE49-F238E27FC236}">
                <a16:creationId xmlns:a16="http://schemas.microsoft.com/office/drawing/2014/main" id="{5F7A154B-D8F5-C1FB-307D-496380875BD1}"/>
              </a:ext>
            </a:extLst>
          </p:cNvPr>
          <p:cNvSpPr>
            <a:spLocks noGrp="1"/>
          </p:cNvSpPr>
          <p:nvPr>
            <p:ph type="ftr" sz="quarter" idx="28"/>
          </p:nvPr>
        </p:nvSpPr>
        <p:spPr/>
        <p:txBody>
          <a:bodyPr rtlCol="0">
            <a:noAutofit/>
          </a:bodyPr>
          <a:lstStyle>
            <a:defPPr>
              <a:defRPr lang="es-ES"/>
            </a:defPPr>
          </a:lstStyle>
          <a:p>
            <a:pPr rtl="0"/>
            <a:r>
              <a:rPr lang="es-ES" noProof="0"/>
              <a:t>Título de la presentación</a:t>
            </a:r>
          </a:p>
        </p:txBody>
      </p:sp>
      <p:sp>
        <p:nvSpPr>
          <p:cNvPr id="5" name="Marcador de número de diapositiva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rtlCol="0">
            <a:noAutofit/>
          </a:bodyPr>
          <a:lstStyle>
            <a:defPPr>
              <a:defRPr lang="es-ES"/>
            </a:defPPr>
          </a:lstStyle>
          <a:p>
            <a:pPr rtl="0"/>
            <a:fld id="{47FEACEE-25B4-4A2D-B147-27296E36371D}" type="slidenum">
              <a:rPr lang="es-ES" altLang="zh-CN" noProof="0" smtClean="0"/>
              <a:pPr rtl="0"/>
              <a:t>‹Nº›</a:t>
            </a:fld>
            <a:endParaRPr lang="es-ES" altLang="zh-CN" noProof="0"/>
          </a:p>
        </p:txBody>
      </p:sp>
    </p:spTree>
    <p:extLst>
      <p:ext uri="{BB962C8B-B14F-4D97-AF65-F5344CB8AC3E}">
        <p14:creationId xmlns:p14="http://schemas.microsoft.com/office/powerpoint/2010/main" val="21212563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2328199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658623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2539475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308963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29006528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6121024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PLANTILLA PARA SUBTITUL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9CFBA576-A382-8D4D-6593-7DE3EBE27C66}"/>
              </a:ext>
            </a:extLst>
          </p:cNvPr>
          <p:cNvSpPr/>
          <p:nvPr userDrawn="1"/>
        </p:nvSpPr>
        <p:spPr>
          <a:xfrm>
            <a:off x="1" y="2564904"/>
            <a:ext cx="9250531" cy="163201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700" b="1">
              <a:solidFill>
                <a:srgbClr val="103254"/>
              </a:solidFill>
              <a:latin typeface="Century Gothic" panose="020B0502020202020204" pitchFamily="34" charset="0"/>
            </a:endParaRPr>
          </a:p>
        </p:txBody>
      </p:sp>
    </p:spTree>
    <p:extLst>
      <p:ext uri="{BB962C8B-B14F-4D97-AF65-F5344CB8AC3E}">
        <p14:creationId xmlns:p14="http://schemas.microsoft.com/office/powerpoint/2010/main" val="4948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600"/>
                                        <p:tgtEl>
                                          <p:spTgt spid="9"/>
                                        </p:tgtEl>
                                      </p:cBhvr>
                                    </p:animEffect>
                                    <p:anim calcmode="lin" valueType="num">
                                      <p:cBhvr>
                                        <p:cTn id="8" dur="600" fill="hold"/>
                                        <p:tgtEl>
                                          <p:spTgt spid="9"/>
                                        </p:tgtEl>
                                        <p:attrNameLst>
                                          <p:attrName>ppt_x</p:attrName>
                                        </p:attrNameLst>
                                      </p:cBhvr>
                                      <p:tavLst>
                                        <p:tav tm="0">
                                          <p:val>
                                            <p:strVal val="#ppt_x"/>
                                          </p:val>
                                        </p:tav>
                                        <p:tav tm="100000">
                                          <p:val>
                                            <p:strVal val="#ppt_x"/>
                                          </p:val>
                                        </p:tav>
                                      </p:tavLst>
                                    </p:anim>
                                    <p:anim calcmode="lin" valueType="num">
                                      <p:cBhvr>
                                        <p:cTn id="9" dur="6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fondo blanco solo sin nada">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13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 ">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8BF58E95-E9E1-28E6-FB2F-DE808892233F}"/>
              </a:ext>
            </a:extLst>
          </p:cNvPr>
          <p:cNvSpPr>
            <a:spLocks noGrp="1"/>
          </p:cNvSpPr>
          <p:nvPr>
            <p:ph type="title" hasCustomPrompt="1"/>
          </p:nvPr>
        </p:nvSpPr>
        <p:spPr>
          <a:xfrm>
            <a:off x="6099079" y="1856195"/>
            <a:ext cx="4518122" cy="1688906"/>
          </a:xfrm>
        </p:spPr>
        <p:txBody>
          <a:bodyPr rtlCol="0" anchor="b">
            <a:noAutofit/>
          </a:bodyPr>
          <a:lstStyle>
            <a:lvl1pPr>
              <a:defRPr lang="es-ES" sz="2700">
                <a:latin typeface="+mn-lt"/>
              </a:defRPr>
            </a:lvl1pPr>
          </a:lstStyle>
          <a:p>
            <a:pPr rtl="0"/>
            <a:r>
              <a:rPr lang="es-ES" noProof="0"/>
              <a:t>Haga clic para editar el texto</a:t>
            </a:r>
          </a:p>
        </p:txBody>
      </p:sp>
      <p:sp>
        <p:nvSpPr>
          <p:cNvPr id="11" name="subtítulo 47">
            <a:extLst>
              <a:ext uri="{FF2B5EF4-FFF2-40B4-BE49-F238E27FC236}">
                <a16:creationId xmlns:a16="http://schemas.microsoft.com/office/drawing/2014/main" id="{3B45AD65-2B81-A368-E5F0-5C61D0B1DFEB}"/>
              </a:ext>
            </a:extLst>
          </p:cNvPr>
          <p:cNvSpPr>
            <a:spLocks noGrp="1"/>
          </p:cNvSpPr>
          <p:nvPr>
            <p:ph type="body" sz="quarter" idx="29" hasCustomPrompt="1"/>
          </p:nvPr>
        </p:nvSpPr>
        <p:spPr>
          <a:xfrm>
            <a:off x="6095999" y="3695015"/>
            <a:ext cx="4672693" cy="1688906"/>
          </a:xfrm>
          <a:prstGeom prst="rect">
            <a:avLst/>
          </a:prstGeom>
        </p:spPr>
        <p:txBody>
          <a:bodyPr rtlCol="0">
            <a:noAutofit/>
          </a:bodyPr>
          <a:lstStyle>
            <a:lvl1pPr marL="0" indent="0">
              <a:lnSpc>
                <a:spcPct val="100000"/>
              </a:lnSpc>
              <a:buNone/>
              <a:defRPr lang="es-ES" sz="1500" b="0">
                <a:solidFill>
                  <a:schemeClr val="accent2"/>
                </a:solidFill>
                <a:latin typeface="+mn-lt"/>
              </a:defRPr>
            </a:lvl1pPr>
            <a:lvl2pPr>
              <a:defRPr lang="es-ES" sz="1000"/>
            </a:lvl2pPr>
            <a:lvl3pPr>
              <a:defRPr lang="es-ES" sz="900"/>
            </a:lvl3pPr>
            <a:lvl4pPr>
              <a:defRPr lang="es-ES" sz="800"/>
            </a:lvl4pPr>
            <a:lvl5pPr>
              <a:defRPr lang="es-ES" sz="800"/>
            </a:lvl5pPr>
          </a:lstStyle>
          <a:p>
            <a:pPr lvl="0" rtl="0"/>
            <a:r>
              <a:rPr lang="es-ES" noProof="0"/>
              <a:t>Haga clic para modificar los estilos de texto del patrón </a:t>
            </a:r>
          </a:p>
        </p:txBody>
      </p:sp>
      <p:sp>
        <p:nvSpPr>
          <p:cNvPr id="4" name="Forma libre: Forma 5">
            <a:extLst>
              <a:ext uri="{FF2B5EF4-FFF2-40B4-BE49-F238E27FC236}">
                <a16:creationId xmlns:a16="http://schemas.microsoft.com/office/drawing/2014/main" id="{0CA4AA19-0D07-46AB-AC12-64054BBBB499}"/>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noProof="0"/>
          </a:p>
        </p:txBody>
      </p:sp>
      <p:sp>
        <p:nvSpPr>
          <p:cNvPr id="5" name="Forma libre: Forma 6">
            <a:extLst>
              <a:ext uri="{FF2B5EF4-FFF2-40B4-BE49-F238E27FC236}">
                <a16:creationId xmlns:a16="http://schemas.microsoft.com/office/drawing/2014/main" id="{DF781D9E-0DF5-4DDA-84E6-35DFB054158C}"/>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sz="1600" noProof="0"/>
          </a:p>
        </p:txBody>
      </p:sp>
      <p:sp>
        <p:nvSpPr>
          <p:cNvPr id="6" name="Forma libre: Forma 7">
            <a:extLst>
              <a:ext uri="{FF2B5EF4-FFF2-40B4-BE49-F238E27FC236}">
                <a16:creationId xmlns:a16="http://schemas.microsoft.com/office/drawing/2014/main" id="{86BA1075-E23C-4BC9-8F67-B2E408F864D2}"/>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s-ES"/>
            </a:defPPr>
          </a:lstStyle>
          <a:p>
            <a:pPr algn="ctr" rtl="0"/>
            <a:endParaRPr lang="es-ES" noProof="0"/>
          </a:p>
        </p:txBody>
      </p:sp>
      <p:sp>
        <p:nvSpPr>
          <p:cNvPr id="8" name="Forma libre: Forma 11">
            <a:extLst>
              <a:ext uri="{FF2B5EF4-FFF2-40B4-BE49-F238E27FC236}">
                <a16:creationId xmlns:a16="http://schemas.microsoft.com/office/drawing/2014/main" id="{B2A4CA75-D17E-243B-9C56-A63C75AF6D56}"/>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3" name="Marcador de pie de página 2">
            <a:extLst>
              <a:ext uri="{FF2B5EF4-FFF2-40B4-BE49-F238E27FC236}">
                <a16:creationId xmlns:a16="http://schemas.microsoft.com/office/drawing/2014/main" id="{7964077E-956B-EA3A-700F-A833D82341FE}"/>
              </a:ext>
            </a:extLst>
          </p:cNvPr>
          <p:cNvSpPr>
            <a:spLocks noGrp="1"/>
          </p:cNvSpPr>
          <p:nvPr>
            <p:ph type="ftr" sz="quarter" idx="30"/>
          </p:nvPr>
        </p:nvSpPr>
        <p:spPr/>
        <p:txBody>
          <a:bodyPr rtlCol="0">
            <a:noAutofit/>
          </a:bodyPr>
          <a:lstStyle>
            <a:defPPr>
              <a:defRPr lang="es-ES"/>
            </a:defPPr>
          </a:lstStyle>
          <a:p>
            <a:pPr rtl="0"/>
            <a:r>
              <a:rPr lang="es-ES" noProof="0"/>
              <a:t>Título de la presentación</a:t>
            </a:r>
          </a:p>
        </p:txBody>
      </p:sp>
      <p:sp>
        <p:nvSpPr>
          <p:cNvPr id="10" name="Marcador de número de diapositiva 9">
            <a:extLst>
              <a:ext uri="{FF2B5EF4-FFF2-40B4-BE49-F238E27FC236}">
                <a16:creationId xmlns:a16="http://schemas.microsoft.com/office/drawing/2014/main" id="{8ED455D4-27F3-B6AD-2A20-7475F307E5E4}"/>
              </a:ext>
            </a:extLst>
          </p:cNvPr>
          <p:cNvSpPr>
            <a:spLocks noGrp="1"/>
          </p:cNvSpPr>
          <p:nvPr>
            <p:ph type="sldNum" sz="quarter" idx="31"/>
          </p:nvPr>
        </p:nvSpPr>
        <p:spPr/>
        <p:txBody>
          <a:bodyPr rtlCol="0">
            <a:noAutofit/>
          </a:bodyPr>
          <a:lstStyle>
            <a:defPPr>
              <a:defRPr lang="es-ES"/>
            </a:defPPr>
          </a:lstStyle>
          <a:p>
            <a:pPr rtl="0"/>
            <a:fld id="{47FEACEE-25B4-4A2D-B147-27296E36371D}" type="slidenum">
              <a:rPr lang="es-ES" altLang="zh-CN" noProof="0" smtClean="0"/>
              <a:pPr rtl="0"/>
              <a:t>‹Nº›</a:t>
            </a:fld>
            <a:endParaRPr lang="es-ES" altLang="zh-CN" noProof="0"/>
          </a:p>
        </p:txBody>
      </p:sp>
    </p:spTree>
    <p:extLst>
      <p:ext uri="{BB962C8B-B14F-4D97-AF65-F5344CB8AC3E}">
        <p14:creationId xmlns:p14="http://schemas.microsoft.com/office/powerpoint/2010/main" val="12564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miembros del equipo">
    <p:spTree>
      <p:nvGrpSpPr>
        <p:cNvPr id="1" name=""/>
        <p:cNvGrpSpPr/>
        <p:nvPr/>
      </p:nvGrpSpPr>
      <p:grpSpPr>
        <a:xfrm>
          <a:off x="0" y="0"/>
          <a:ext cx="0" cy="0"/>
          <a:chOff x="0" y="0"/>
          <a:chExt cx="0" cy="0"/>
        </a:xfrm>
      </p:grpSpPr>
      <p:sp>
        <p:nvSpPr>
          <p:cNvPr id="16" name="Marcador de título 4">
            <a:extLst>
              <a:ext uri="{FF2B5EF4-FFF2-40B4-BE49-F238E27FC236}">
                <a16:creationId xmlns:a16="http://schemas.microsoft.com/office/drawing/2014/main" id="{DCA6F28B-ACF1-D3CB-8968-4F64BEA02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lang="es-ES"/>
            </a:lvl1pPr>
          </a:lstStyle>
          <a:p>
            <a:pPr rtl="0"/>
            <a:r>
              <a:rPr lang="es-ES"/>
              <a:t>Haga clic para modificar el estilo de título del patrón</a:t>
            </a:r>
          </a:p>
        </p:txBody>
      </p:sp>
      <p:sp>
        <p:nvSpPr>
          <p:cNvPr id="60" name="Marcador de posición del contenido 47">
            <a:extLst>
              <a:ext uri="{FF2B5EF4-FFF2-40B4-BE49-F238E27FC236}">
                <a16:creationId xmlns:a16="http://schemas.microsoft.com/office/drawing/2014/main" id="{E2F72F6F-0172-47B0-8D9E-0EED383332E2}"/>
              </a:ext>
            </a:extLst>
          </p:cNvPr>
          <p:cNvSpPr>
            <a:spLocks noGrp="1"/>
          </p:cNvSpPr>
          <p:nvPr>
            <p:ph type="pic" sz="quarter" idx="48"/>
          </p:nvPr>
        </p:nvSpPr>
        <p:spPr>
          <a:xfrm>
            <a:off x="1114798" y="2560353"/>
            <a:ext cx="2368061" cy="2102177"/>
          </a:xfrm>
          <a:prstGeom prst="hexagon">
            <a:avLst>
              <a:gd name="adj" fmla="val 28349"/>
              <a:gd name="vf" fmla="val 115470"/>
            </a:avLst>
          </a:prstGeom>
          <a:ln>
            <a:noFill/>
          </a:ln>
        </p:spPr>
        <p:txBody>
          <a:bodyPr rtlCol="0" anchor="ctr">
            <a:noAutofit/>
          </a:bodyPr>
          <a:lstStyle>
            <a:lvl1pPr marL="0" indent="0" algn="l">
              <a:buFontTx/>
              <a:buNone/>
              <a:defRPr lang="es-ES" sz="1050">
                <a:solidFill>
                  <a:schemeClr val="bg1"/>
                </a:solidFill>
              </a:defRPr>
            </a:lvl1pPr>
          </a:lstStyle>
          <a:p>
            <a:pPr rtl="0"/>
            <a:r>
              <a:rPr lang="es-ES"/>
              <a:t>Haga clic en el icono para agregar una imagen</a:t>
            </a:r>
            <a:endParaRPr lang="es-ES" altLang="zh-CN"/>
          </a:p>
        </p:txBody>
      </p:sp>
      <p:sp>
        <p:nvSpPr>
          <p:cNvPr id="52" name="Marcador de posición del contenido 47" descr="Haga clic en el icono para agregar una imagen">
            <a:extLst>
              <a:ext uri="{FF2B5EF4-FFF2-40B4-BE49-F238E27FC236}">
                <a16:creationId xmlns:a16="http://schemas.microsoft.com/office/drawing/2014/main" id="{2369DDD8-CFC2-4980-A0DB-411AA173B475}"/>
              </a:ext>
            </a:extLst>
          </p:cNvPr>
          <p:cNvSpPr>
            <a:spLocks noGrp="1"/>
          </p:cNvSpPr>
          <p:nvPr>
            <p:ph type="body" sz="quarter" idx="27" hasCustomPrompt="1"/>
          </p:nvPr>
        </p:nvSpPr>
        <p:spPr>
          <a:xfrm>
            <a:off x="1214003" y="4764289"/>
            <a:ext cx="2098039" cy="506399"/>
          </a:xfrm>
          <a:prstGeom prst="rect">
            <a:avLst/>
          </a:prstGeom>
        </p:spPr>
        <p:txBody>
          <a:bodyPr rtlCol="0" anchor="b">
            <a:noAutofit/>
          </a:bodyPr>
          <a:lstStyle>
            <a:lvl1pPr marL="0" indent="0" algn="ctr">
              <a:lnSpc>
                <a:spcPct val="100000"/>
              </a:lnSpc>
              <a:buNone/>
              <a:defRPr lang="es-ES" sz="1800" b="1" i="0">
                <a:solidFill>
                  <a:schemeClr val="bg1"/>
                </a:solidFill>
                <a:latin typeface="+mn-lt"/>
                <a:ea typeface="+mj-ea"/>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53" name="Marcador de posición del contenido 47">
            <a:extLst>
              <a:ext uri="{FF2B5EF4-FFF2-40B4-BE49-F238E27FC236}">
                <a16:creationId xmlns:a16="http://schemas.microsoft.com/office/drawing/2014/main" id="{B66AC261-5929-40D2-A646-8F16675DE383}"/>
              </a:ext>
            </a:extLst>
          </p:cNvPr>
          <p:cNvSpPr>
            <a:spLocks noGrp="1"/>
          </p:cNvSpPr>
          <p:nvPr>
            <p:ph type="body" sz="quarter" idx="28" hasCustomPrompt="1"/>
          </p:nvPr>
        </p:nvSpPr>
        <p:spPr>
          <a:xfrm>
            <a:off x="1214003" y="5295180"/>
            <a:ext cx="2098038" cy="506399"/>
          </a:xfrm>
          <a:prstGeom prst="rect">
            <a:avLst/>
          </a:prstGeom>
        </p:spPr>
        <p:txBody>
          <a:bodyPr rtlCol="0">
            <a:noAutofit/>
          </a:bodyPr>
          <a:lstStyle>
            <a:lvl1pPr marL="0" indent="0" algn="ctr">
              <a:lnSpc>
                <a:spcPct val="100000"/>
              </a:lnSpc>
              <a:buNone/>
              <a:defRPr lang="es-ES" sz="1400" b="0">
                <a:solidFill>
                  <a:schemeClr val="bg1"/>
                </a:solidFill>
                <a:latin typeface="+mn-lt"/>
              </a:defRPr>
            </a:lvl1pPr>
            <a:lvl2pPr>
              <a:defRPr lang="es-ES" sz="1000"/>
            </a:lvl2pPr>
            <a:lvl3pPr>
              <a:defRPr lang="es-ES" sz="900"/>
            </a:lvl3pPr>
            <a:lvl4pPr>
              <a:defRPr lang="es-ES" sz="800"/>
            </a:lvl4pPr>
            <a:lvl5pPr>
              <a:defRPr lang="es-ES" sz="800"/>
            </a:lvl5pPr>
          </a:lstStyle>
          <a:p>
            <a:pPr lvl="0" rtl="0"/>
            <a:r>
              <a:rPr lang="es-ES"/>
              <a:t>Haga clic para modificar los estilos de texto del patrón </a:t>
            </a:r>
          </a:p>
        </p:txBody>
      </p:sp>
      <p:sp>
        <p:nvSpPr>
          <p:cNvPr id="61" name="Marcador de posición del contenido 47">
            <a:extLst>
              <a:ext uri="{FF2B5EF4-FFF2-40B4-BE49-F238E27FC236}">
                <a16:creationId xmlns:a16="http://schemas.microsoft.com/office/drawing/2014/main" id="{B33A9FB2-1610-4389-B352-D99255F77BEC}"/>
              </a:ext>
            </a:extLst>
          </p:cNvPr>
          <p:cNvSpPr>
            <a:spLocks noGrp="1"/>
          </p:cNvSpPr>
          <p:nvPr>
            <p:ph type="pic" sz="quarter" idx="49"/>
          </p:nvPr>
        </p:nvSpPr>
        <p:spPr>
          <a:xfrm>
            <a:off x="3623536" y="1840730"/>
            <a:ext cx="2368061" cy="2102177"/>
          </a:xfrm>
          <a:prstGeom prst="hexagon">
            <a:avLst>
              <a:gd name="adj" fmla="val 28349"/>
              <a:gd name="vf" fmla="val 115470"/>
            </a:avLst>
          </a:prstGeom>
          <a:ln>
            <a:noFill/>
          </a:ln>
        </p:spPr>
        <p:txBody>
          <a:bodyPr rtlCol="0" anchor="ctr">
            <a:noAutofit/>
          </a:bodyPr>
          <a:lstStyle>
            <a:lvl1pPr marL="0" indent="0" algn="l">
              <a:buFontTx/>
              <a:buNone/>
              <a:defRPr lang="es-ES" sz="1050">
                <a:solidFill>
                  <a:schemeClr val="bg1"/>
                </a:solidFill>
              </a:defRPr>
            </a:lvl1pPr>
          </a:lstStyle>
          <a:p>
            <a:pPr rtl="0"/>
            <a:r>
              <a:rPr lang="es-ES"/>
              <a:t>Haga clic en el icono para agregar una imagen</a:t>
            </a:r>
            <a:endParaRPr lang="es-ES" altLang="zh-CN"/>
          </a:p>
        </p:txBody>
      </p:sp>
      <p:sp>
        <p:nvSpPr>
          <p:cNvPr id="21" name="Marcador de posición del contenido 47" descr="Haga clic en el icono para agregar una imagen">
            <a:extLst>
              <a:ext uri="{FF2B5EF4-FFF2-40B4-BE49-F238E27FC236}">
                <a16:creationId xmlns:a16="http://schemas.microsoft.com/office/drawing/2014/main" id="{DEE851A8-3FB7-B319-A053-BE08A45763C5}"/>
              </a:ext>
            </a:extLst>
          </p:cNvPr>
          <p:cNvSpPr>
            <a:spLocks noGrp="1"/>
          </p:cNvSpPr>
          <p:nvPr>
            <p:ph type="body" sz="quarter" idx="54" hasCustomPrompt="1"/>
          </p:nvPr>
        </p:nvSpPr>
        <p:spPr>
          <a:xfrm>
            <a:off x="3720440" y="4045832"/>
            <a:ext cx="2098039" cy="506399"/>
          </a:xfrm>
          <a:prstGeom prst="rect">
            <a:avLst/>
          </a:prstGeom>
        </p:spPr>
        <p:txBody>
          <a:bodyPr rtlCol="0" anchor="b">
            <a:noAutofit/>
          </a:bodyPr>
          <a:lstStyle>
            <a:lvl1pPr marL="0" indent="0" algn="ctr">
              <a:lnSpc>
                <a:spcPct val="100000"/>
              </a:lnSpc>
              <a:buNone/>
              <a:defRPr lang="es-ES" sz="1800" b="1" i="0">
                <a:solidFill>
                  <a:schemeClr val="bg1"/>
                </a:solidFill>
                <a:latin typeface="+mn-lt"/>
                <a:ea typeface="+mj-ea"/>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22" name="Marcador de posición del contenido 47">
            <a:extLst>
              <a:ext uri="{FF2B5EF4-FFF2-40B4-BE49-F238E27FC236}">
                <a16:creationId xmlns:a16="http://schemas.microsoft.com/office/drawing/2014/main" id="{5743B59B-3EAA-B249-07CE-9C9C5B0B6AB1}"/>
              </a:ext>
            </a:extLst>
          </p:cNvPr>
          <p:cNvSpPr>
            <a:spLocks noGrp="1"/>
          </p:cNvSpPr>
          <p:nvPr>
            <p:ph type="body" sz="quarter" idx="55" hasCustomPrompt="1"/>
          </p:nvPr>
        </p:nvSpPr>
        <p:spPr>
          <a:xfrm>
            <a:off x="3720440" y="4576723"/>
            <a:ext cx="2098038" cy="506399"/>
          </a:xfrm>
          <a:prstGeom prst="rect">
            <a:avLst/>
          </a:prstGeom>
        </p:spPr>
        <p:txBody>
          <a:bodyPr rtlCol="0">
            <a:noAutofit/>
          </a:bodyPr>
          <a:lstStyle>
            <a:lvl1pPr marL="0" indent="0" algn="ctr">
              <a:lnSpc>
                <a:spcPct val="100000"/>
              </a:lnSpc>
              <a:buNone/>
              <a:defRPr lang="es-ES" sz="1400" b="0">
                <a:solidFill>
                  <a:schemeClr val="bg1"/>
                </a:solidFill>
                <a:latin typeface="+mn-lt"/>
              </a:defRPr>
            </a:lvl1pPr>
            <a:lvl2pPr>
              <a:defRPr lang="es-ES" sz="1000"/>
            </a:lvl2pPr>
            <a:lvl3pPr>
              <a:defRPr lang="es-ES" sz="900"/>
            </a:lvl3pPr>
            <a:lvl4pPr>
              <a:defRPr lang="es-ES" sz="800"/>
            </a:lvl4pPr>
            <a:lvl5pPr>
              <a:defRPr lang="es-ES" sz="800"/>
            </a:lvl5pPr>
          </a:lstStyle>
          <a:p>
            <a:pPr lvl="0" rtl="0"/>
            <a:r>
              <a:rPr lang="es-ES"/>
              <a:t>Haga clic para modificar los estilos de texto del patrón </a:t>
            </a:r>
          </a:p>
        </p:txBody>
      </p:sp>
      <p:sp>
        <p:nvSpPr>
          <p:cNvPr id="62" name="Marcador de posición del contenido 47">
            <a:extLst>
              <a:ext uri="{FF2B5EF4-FFF2-40B4-BE49-F238E27FC236}">
                <a16:creationId xmlns:a16="http://schemas.microsoft.com/office/drawing/2014/main" id="{0AC60B87-71AC-4AA8-9AE7-B3B427BACB12}"/>
              </a:ext>
            </a:extLst>
          </p:cNvPr>
          <p:cNvSpPr>
            <a:spLocks noGrp="1"/>
          </p:cNvSpPr>
          <p:nvPr>
            <p:ph type="pic" sz="quarter" idx="50"/>
          </p:nvPr>
        </p:nvSpPr>
        <p:spPr>
          <a:xfrm>
            <a:off x="6113401" y="2560353"/>
            <a:ext cx="2368061" cy="2102177"/>
          </a:xfrm>
          <a:prstGeom prst="hexagon">
            <a:avLst>
              <a:gd name="adj" fmla="val 28349"/>
              <a:gd name="vf" fmla="val 115470"/>
            </a:avLst>
          </a:prstGeom>
          <a:ln>
            <a:noFill/>
          </a:ln>
        </p:spPr>
        <p:txBody>
          <a:bodyPr rtlCol="0" anchor="ctr">
            <a:noAutofit/>
          </a:bodyPr>
          <a:lstStyle>
            <a:lvl1pPr marL="0" indent="0" algn="l">
              <a:buFontTx/>
              <a:buNone/>
              <a:defRPr lang="es-ES" sz="1050">
                <a:solidFill>
                  <a:schemeClr val="bg1"/>
                </a:solidFill>
              </a:defRPr>
            </a:lvl1pPr>
          </a:lstStyle>
          <a:p>
            <a:pPr rtl="0"/>
            <a:r>
              <a:rPr lang="es-ES"/>
              <a:t>Haga clic en el icono para agregar una imagen</a:t>
            </a:r>
            <a:endParaRPr lang="es-ES" altLang="zh-CN"/>
          </a:p>
        </p:txBody>
      </p:sp>
      <p:sp>
        <p:nvSpPr>
          <p:cNvPr id="19" name="Marcador de posición del contenido 47" descr="Haga clic en el icono para agregar una imagen">
            <a:extLst>
              <a:ext uri="{FF2B5EF4-FFF2-40B4-BE49-F238E27FC236}">
                <a16:creationId xmlns:a16="http://schemas.microsoft.com/office/drawing/2014/main" id="{110FBA5D-2CEB-4D44-16CA-0F24099B1401}"/>
              </a:ext>
            </a:extLst>
          </p:cNvPr>
          <p:cNvSpPr>
            <a:spLocks noGrp="1"/>
          </p:cNvSpPr>
          <p:nvPr>
            <p:ph type="body" sz="quarter" idx="52" hasCustomPrompt="1"/>
          </p:nvPr>
        </p:nvSpPr>
        <p:spPr>
          <a:xfrm>
            <a:off x="6218710" y="4764289"/>
            <a:ext cx="2098039" cy="506399"/>
          </a:xfrm>
          <a:prstGeom prst="rect">
            <a:avLst/>
          </a:prstGeom>
        </p:spPr>
        <p:txBody>
          <a:bodyPr rtlCol="0" anchor="b">
            <a:noAutofit/>
          </a:bodyPr>
          <a:lstStyle>
            <a:lvl1pPr marL="0" indent="0" algn="ctr">
              <a:lnSpc>
                <a:spcPct val="100000"/>
              </a:lnSpc>
              <a:buNone/>
              <a:defRPr lang="es-ES" sz="1800" b="1" i="0">
                <a:solidFill>
                  <a:schemeClr val="bg1"/>
                </a:solidFill>
                <a:latin typeface="+mn-lt"/>
                <a:ea typeface="+mj-ea"/>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20" name="Marcador de posición del contenido 47">
            <a:extLst>
              <a:ext uri="{FF2B5EF4-FFF2-40B4-BE49-F238E27FC236}">
                <a16:creationId xmlns:a16="http://schemas.microsoft.com/office/drawing/2014/main" id="{2108E774-D145-FA07-58F1-7DB37A30A596}"/>
              </a:ext>
            </a:extLst>
          </p:cNvPr>
          <p:cNvSpPr>
            <a:spLocks noGrp="1"/>
          </p:cNvSpPr>
          <p:nvPr>
            <p:ph type="body" sz="quarter" idx="53" hasCustomPrompt="1"/>
          </p:nvPr>
        </p:nvSpPr>
        <p:spPr>
          <a:xfrm>
            <a:off x="6218710" y="5295180"/>
            <a:ext cx="2098038" cy="506399"/>
          </a:xfrm>
          <a:prstGeom prst="rect">
            <a:avLst/>
          </a:prstGeom>
        </p:spPr>
        <p:txBody>
          <a:bodyPr rtlCol="0">
            <a:noAutofit/>
          </a:bodyPr>
          <a:lstStyle>
            <a:lvl1pPr marL="0" indent="0" algn="ctr">
              <a:lnSpc>
                <a:spcPct val="100000"/>
              </a:lnSpc>
              <a:buNone/>
              <a:defRPr lang="es-ES" sz="1400" b="0">
                <a:solidFill>
                  <a:schemeClr val="bg1"/>
                </a:solidFill>
                <a:latin typeface="+mn-lt"/>
              </a:defRPr>
            </a:lvl1pPr>
            <a:lvl2pPr>
              <a:defRPr lang="es-ES" sz="1000"/>
            </a:lvl2pPr>
            <a:lvl3pPr>
              <a:defRPr lang="es-ES" sz="900"/>
            </a:lvl3pPr>
            <a:lvl4pPr>
              <a:defRPr lang="es-ES" sz="800"/>
            </a:lvl4pPr>
            <a:lvl5pPr>
              <a:defRPr lang="es-ES" sz="800"/>
            </a:lvl5pPr>
          </a:lstStyle>
          <a:p>
            <a:pPr lvl="0" rtl="0"/>
            <a:r>
              <a:rPr lang="es-ES"/>
              <a:t>Haga clic para modificar los estilos de texto del patrón </a:t>
            </a:r>
          </a:p>
        </p:txBody>
      </p:sp>
      <p:sp>
        <p:nvSpPr>
          <p:cNvPr id="63" name="Marcador de posición del contenido 47">
            <a:extLst>
              <a:ext uri="{FF2B5EF4-FFF2-40B4-BE49-F238E27FC236}">
                <a16:creationId xmlns:a16="http://schemas.microsoft.com/office/drawing/2014/main" id="{05B25D7D-82BA-4FF5-9C92-4AD181847515}"/>
              </a:ext>
            </a:extLst>
          </p:cNvPr>
          <p:cNvSpPr>
            <a:spLocks noGrp="1"/>
          </p:cNvSpPr>
          <p:nvPr>
            <p:ph type="pic" sz="quarter" idx="51"/>
          </p:nvPr>
        </p:nvSpPr>
        <p:spPr>
          <a:xfrm>
            <a:off x="8500328" y="1836331"/>
            <a:ext cx="2368061" cy="2102177"/>
          </a:xfrm>
          <a:prstGeom prst="hexagon">
            <a:avLst>
              <a:gd name="adj" fmla="val 28349"/>
              <a:gd name="vf" fmla="val 115470"/>
            </a:avLst>
          </a:prstGeom>
          <a:ln>
            <a:noFill/>
          </a:ln>
        </p:spPr>
        <p:txBody>
          <a:bodyPr rtlCol="0" anchor="ctr">
            <a:noAutofit/>
          </a:bodyPr>
          <a:lstStyle>
            <a:lvl1pPr marL="0" indent="0" algn="l">
              <a:buFontTx/>
              <a:buNone/>
              <a:defRPr lang="es-ES" sz="1050">
                <a:solidFill>
                  <a:schemeClr val="bg1"/>
                </a:solidFill>
              </a:defRPr>
            </a:lvl1pPr>
          </a:lstStyle>
          <a:p>
            <a:pPr rtl="0"/>
            <a:r>
              <a:rPr lang="es-ES"/>
              <a:t>Haga clic en el icono para agregar una imagen</a:t>
            </a:r>
            <a:endParaRPr lang="es-ES" altLang="zh-CN"/>
          </a:p>
        </p:txBody>
      </p:sp>
      <p:sp>
        <p:nvSpPr>
          <p:cNvPr id="25" name="Marcador de posición del contenido 47" descr="Haga clic en el icono para agregar una imagen">
            <a:extLst>
              <a:ext uri="{FF2B5EF4-FFF2-40B4-BE49-F238E27FC236}">
                <a16:creationId xmlns:a16="http://schemas.microsoft.com/office/drawing/2014/main" id="{A9C2624B-E6E6-C673-E8FF-F4BF909C3AC2}"/>
              </a:ext>
            </a:extLst>
          </p:cNvPr>
          <p:cNvSpPr>
            <a:spLocks noGrp="1"/>
          </p:cNvSpPr>
          <p:nvPr>
            <p:ph type="body" sz="quarter" idx="56" hasCustomPrompt="1"/>
          </p:nvPr>
        </p:nvSpPr>
        <p:spPr>
          <a:xfrm>
            <a:off x="8635340" y="4045832"/>
            <a:ext cx="2098039" cy="506399"/>
          </a:xfrm>
          <a:prstGeom prst="rect">
            <a:avLst/>
          </a:prstGeom>
        </p:spPr>
        <p:txBody>
          <a:bodyPr rtlCol="0" anchor="b">
            <a:noAutofit/>
          </a:bodyPr>
          <a:lstStyle>
            <a:lvl1pPr marL="0" indent="0" algn="ctr">
              <a:lnSpc>
                <a:spcPct val="100000"/>
              </a:lnSpc>
              <a:buNone/>
              <a:defRPr lang="es-ES" sz="1800" b="1" i="0">
                <a:solidFill>
                  <a:schemeClr val="bg1"/>
                </a:solidFill>
                <a:latin typeface="+mn-lt"/>
                <a:ea typeface="+mj-ea"/>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26" name="Marcador de posición del contenido 47">
            <a:extLst>
              <a:ext uri="{FF2B5EF4-FFF2-40B4-BE49-F238E27FC236}">
                <a16:creationId xmlns:a16="http://schemas.microsoft.com/office/drawing/2014/main" id="{A003837A-CCD7-3699-D86F-CB884CA4C675}"/>
              </a:ext>
            </a:extLst>
          </p:cNvPr>
          <p:cNvSpPr>
            <a:spLocks noGrp="1"/>
          </p:cNvSpPr>
          <p:nvPr>
            <p:ph type="body" sz="quarter" idx="57" hasCustomPrompt="1"/>
          </p:nvPr>
        </p:nvSpPr>
        <p:spPr>
          <a:xfrm>
            <a:off x="8635340" y="4576723"/>
            <a:ext cx="2098038" cy="506399"/>
          </a:xfrm>
          <a:prstGeom prst="rect">
            <a:avLst/>
          </a:prstGeom>
        </p:spPr>
        <p:txBody>
          <a:bodyPr rtlCol="0">
            <a:noAutofit/>
          </a:bodyPr>
          <a:lstStyle>
            <a:lvl1pPr marL="0" indent="0" algn="ctr">
              <a:lnSpc>
                <a:spcPct val="100000"/>
              </a:lnSpc>
              <a:buNone/>
              <a:defRPr lang="es-ES" sz="1400" b="0">
                <a:solidFill>
                  <a:schemeClr val="bg1"/>
                </a:solidFill>
                <a:latin typeface="+mn-lt"/>
              </a:defRPr>
            </a:lvl1pPr>
            <a:lvl2pPr>
              <a:defRPr lang="es-ES" sz="1000"/>
            </a:lvl2pPr>
            <a:lvl3pPr>
              <a:defRPr lang="es-ES" sz="900"/>
            </a:lvl3pPr>
            <a:lvl4pPr>
              <a:defRPr lang="es-ES" sz="800"/>
            </a:lvl4pPr>
            <a:lvl5pPr>
              <a:defRPr lang="es-ES" sz="800"/>
            </a:lvl5pPr>
          </a:lstStyle>
          <a:p>
            <a:pPr lvl="0" rtl="0"/>
            <a:r>
              <a:rPr lang="es-ES"/>
              <a:t>Haga clic para modificar los estilos de texto del patrón </a:t>
            </a:r>
          </a:p>
        </p:txBody>
      </p:sp>
      <p:sp>
        <p:nvSpPr>
          <p:cNvPr id="2" name="Marcador de pie de página 1">
            <a:extLst>
              <a:ext uri="{FF2B5EF4-FFF2-40B4-BE49-F238E27FC236}">
                <a16:creationId xmlns:a16="http://schemas.microsoft.com/office/drawing/2014/main" id="{89028585-56FF-7B3D-783D-D06964F7C099}"/>
              </a:ext>
            </a:extLst>
          </p:cNvPr>
          <p:cNvSpPr>
            <a:spLocks noGrp="1"/>
          </p:cNvSpPr>
          <p:nvPr>
            <p:ph type="ftr" sz="quarter" idx="58"/>
          </p:nvPr>
        </p:nvSpPr>
        <p:spPr/>
        <p:txBody>
          <a:bodyPr rtlCol="0">
            <a:noAutofit/>
          </a:bodyPr>
          <a:lstStyle>
            <a:defPPr>
              <a:defRPr lang="es-ES"/>
            </a:defPPr>
          </a:lstStyle>
          <a:p>
            <a:pPr rtl="0"/>
            <a:r>
              <a:rPr lang="es-ES" noProof="0"/>
              <a:t>Título de la presentación</a:t>
            </a:r>
          </a:p>
        </p:txBody>
      </p:sp>
      <p:sp>
        <p:nvSpPr>
          <p:cNvPr id="3" name="Marcador de número de diapositiva 2">
            <a:extLst>
              <a:ext uri="{FF2B5EF4-FFF2-40B4-BE49-F238E27FC236}">
                <a16:creationId xmlns:a16="http://schemas.microsoft.com/office/drawing/2014/main" id="{7D090978-DDC9-0FA2-2CFD-733C8B854F3C}"/>
              </a:ext>
            </a:extLst>
          </p:cNvPr>
          <p:cNvSpPr>
            <a:spLocks noGrp="1"/>
          </p:cNvSpPr>
          <p:nvPr>
            <p:ph type="sldNum" sz="quarter" idx="59"/>
          </p:nvPr>
        </p:nvSpPr>
        <p:spPr/>
        <p:txBody>
          <a:bodyPr rtlCol="0">
            <a:noAutofit/>
          </a:bodyPr>
          <a:lstStyle>
            <a:defPPr>
              <a:defRPr lang="es-ES"/>
            </a:defPPr>
          </a:lstStyle>
          <a:p>
            <a:pPr rtl="0"/>
            <a:fld id="{47FEACEE-25B4-4A2D-B147-27296E36371D}" type="slidenum">
              <a:rPr lang="es-ES" altLang="zh-CN" noProof="0" smtClean="0"/>
              <a:pPr rtl="0"/>
              <a:t>‹Nº›</a:t>
            </a:fld>
            <a:endParaRPr lang="es-ES" altLang="zh-CN" noProof="0"/>
          </a:p>
        </p:txBody>
      </p:sp>
    </p:spTree>
    <p:extLst>
      <p:ext uri="{BB962C8B-B14F-4D97-AF65-F5344CB8AC3E}">
        <p14:creationId xmlns:p14="http://schemas.microsoft.com/office/powerpoint/2010/main" val="2263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miembros del equipo">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B92FA2A-46BA-2A19-C3CE-EC6985867B92}"/>
              </a:ext>
            </a:extLst>
          </p:cNvPr>
          <p:cNvSpPr>
            <a:spLocks noGrp="1"/>
          </p:cNvSpPr>
          <p:nvPr>
            <p:ph type="title"/>
          </p:nvPr>
        </p:nvSpPr>
        <p:spPr>
          <a:xfrm>
            <a:off x="509574" y="2367293"/>
            <a:ext cx="3909993" cy="3629708"/>
          </a:xfrm>
        </p:spPr>
        <p:txBody>
          <a:bodyPr rtlCol="0" anchor="t">
            <a:noAutofit/>
          </a:bodyPr>
          <a:lstStyle>
            <a:defPPr>
              <a:defRPr lang="es-ES"/>
            </a:defPPr>
          </a:lstStyle>
          <a:p>
            <a:pPr rtl="0"/>
            <a:r>
              <a:rPr lang="es-ES"/>
              <a:t>Haga clic para modificar el estilo de título del patrón</a:t>
            </a:r>
          </a:p>
        </p:txBody>
      </p:sp>
      <p:sp>
        <p:nvSpPr>
          <p:cNvPr id="38" name="Marcador de posición del contenido 47">
            <a:extLst>
              <a:ext uri="{FF2B5EF4-FFF2-40B4-BE49-F238E27FC236}">
                <a16:creationId xmlns:a16="http://schemas.microsoft.com/office/drawing/2014/main" id="{BF9EDF7D-3BB1-43C0-92BB-091CCC520477}"/>
              </a:ext>
            </a:extLst>
          </p:cNvPr>
          <p:cNvSpPr>
            <a:spLocks noGrp="1"/>
          </p:cNvSpPr>
          <p:nvPr>
            <p:ph type="pic" sz="quarter" idx="48"/>
          </p:nvPr>
        </p:nvSpPr>
        <p:spPr>
          <a:xfrm>
            <a:off x="426979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rtlCol="0" anchor="ctr">
            <a:noAutofit/>
          </a:bodyPr>
          <a:lstStyle>
            <a:lvl1pPr marL="0" indent="0" algn="ctr">
              <a:buNone/>
              <a:defRPr lang="es-ES" sz="1000">
                <a:solidFill>
                  <a:schemeClr val="bg1"/>
                </a:solidFill>
              </a:defRPr>
            </a:lvl1pPr>
          </a:lstStyle>
          <a:p>
            <a:pPr rtl="0"/>
            <a:r>
              <a:rPr lang="es-ES"/>
              <a:t>Haga clic en el icono para agregar una imagen</a:t>
            </a:r>
            <a:endParaRPr lang="es-ES" altLang="en-US"/>
          </a:p>
        </p:txBody>
      </p:sp>
      <p:sp>
        <p:nvSpPr>
          <p:cNvPr id="39" name="Marcador de posición del contenido 47" descr="Haga clic en el icono para agregar una imagen">
            <a:extLst>
              <a:ext uri="{FF2B5EF4-FFF2-40B4-BE49-F238E27FC236}">
                <a16:creationId xmlns:a16="http://schemas.microsoft.com/office/drawing/2014/main" id="{15896C2C-7C25-4BC0-AF9B-DF590A2909AA}"/>
              </a:ext>
            </a:extLst>
          </p:cNvPr>
          <p:cNvSpPr>
            <a:spLocks noGrp="1"/>
          </p:cNvSpPr>
          <p:nvPr>
            <p:ph type="body" sz="quarter" idx="27" hasCustomPrompt="1"/>
          </p:nvPr>
        </p:nvSpPr>
        <p:spPr>
          <a:xfrm>
            <a:off x="5520210" y="522515"/>
            <a:ext cx="2289842" cy="626551"/>
          </a:xfrm>
          <a:prstGeom prst="rect">
            <a:avLst/>
          </a:prstGeom>
        </p:spPr>
        <p:txBody>
          <a:bodyPr rtlCol="0" anchor="b">
            <a:noAutofit/>
          </a:bodyPr>
          <a:lstStyle>
            <a:lvl1pPr marL="0" indent="0" algn="l">
              <a:lnSpc>
                <a:spcPct val="100000"/>
              </a:lnSpc>
              <a:buNone/>
              <a:defRPr lang="es-ES" sz="1800" b="1" i="0">
                <a:solidFill>
                  <a:schemeClr val="bg1"/>
                </a:solidFill>
                <a:latin typeface="+mn-lt"/>
                <a:ea typeface="+mj-ea"/>
                <a:cs typeface="Posterama" panose="020B0504020200020000" pitchFamily="34" charset="0"/>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40" name="Marcador de posición del contenido 47">
            <a:extLst>
              <a:ext uri="{FF2B5EF4-FFF2-40B4-BE49-F238E27FC236}">
                <a16:creationId xmlns:a16="http://schemas.microsoft.com/office/drawing/2014/main" id="{CAC554EF-FF8F-4055-A716-E82F461413B7}"/>
              </a:ext>
            </a:extLst>
          </p:cNvPr>
          <p:cNvSpPr>
            <a:spLocks noGrp="1"/>
          </p:cNvSpPr>
          <p:nvPr>
            <p:ph type="body" sz="quarter" idx="28" hasCustomPrompt="1"/>
          </p:nvPr>
        </p:nvSpPr>
        <p:spPr>
          <a:xfrm>
            <a:off x="5520211" y="1165881"/>
            <a:ext cx="2289842" cy="506399"/>
          </a:xfrm>
          <a:prstGeom prst="rect">
            <a:avLst/>
          </a:prstGeom>
        </p:spPr>
        <p:txBody>
          <a:bodyPr rtlCol="0">
            <a:noAutofit/>
          </a:bodyPr>
          <a:lstStyle>
            <a:lvl1pPr marL="0" indent="0" algn="l">
              <a:lnSpc>
                <a:spcPct val="90000"/>
              </a:lnSpc>
              <a:spcBef>
                <a:spcPts val="0"/>
              </a:spcBef>
              <a:buNone/>
              <a:defRPr lang="es-ES" sz="1400" b="0" i="0">
                <a:solidFill>
                  <a:schemeClr val="bg1"/>
                </a:solidFill>
                <a:latin typeface="+mn-lt"/>
                <a:cs typeface="Posterama" panose="020B0504020200020000" pitchFamily="34" charset="0"/>
              </a:defRPr>
            </a:lvl1pPr>
            <a:lvl2pPr>
              <a:defRPr lang="es-ES" sz="1000"/>
            </a:lvl2pPr>
            <a:lvl3pPr>
              <a:defRPr lang="es-ES" sz="900"/>
            </a:lvl3pPr>
            <a:lvl4pPr>
              <a:defRPr lang="es-ES" sz="800"/>
            </a:lvl4pPr>
            <a:lvl5pPr>
              <a:defRPr lang="es-ES" sz="800"/>
            </a:lvl5pPr>
          </a:lstStyle>
          <a:p>
            <a:pPr lvl="0" rtl="0"/>
            <a:r>
              <a:rPr lang="es-ES"/>
              <a:t>Haga clic para modificar los estilos de texto del patrón </a:t>
            </a:r>
          </a:p>
        </p:txBody>
      </p:sp>
      <p:sp>
        <p:nvSpPr>
          <p:cNvPr id="56" name="Marcador de posición del contenido 47">
            <a:extLst>
              <a:ext uri="{FF2B5EF4-FFF2-40B4-BE49-F238E27FC236}">
                <a16:creationId xmlns:a16="http://schemas.microsoft.com/office/drawing/2014/main" id="{4F0742C0-A9F2-4886-B17E-6915399483C3}"/>
              </a:ext>
            </a:extLst>
          </p:cNvPr>
          <p:cNvSpPr>
            <a:spLocks noGrp="1"/>
          </p:cNvSpPr>
          <p:nvPr>
            <p:ph type="pic" sz="quarter" idx="72"/>
          </p:nvPr>
        </p:nvSpPr>
        <p:spPr>
          <a:xfrm>
            <a:off x="805991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rtlCol="0" anchor="ctr">
            <a:noAutofit/>
          </a:bodyPr>
          <a:lstStyle>
            <a:lvl1pPr marL="0" indent="0" algn="ctr">
              <a:buNone/>
              <a:defRPr lang="es-ES" sz="1000">
                <a:solidFill>
                  <a:schemeClr val="bg1"/>
                </a:solidFill>
              </a:defRPr>
            </a:lvl1pPr>
          </a:lstStyle>
          <a:p>
            <a:pPr rtl="0"/>
            <a:r>
              <a:rPr lang="es-ES"/>
              <a:t>Haga clic en el icono para agregar una imagen</a:t>
            </a:r>
            <a:endParaRPr lang="es-ES" altLang="en-US"/>
          </a:p>
        </p:txBody>
      </p:sp>
      <p:sp>
        <p:nvSpPr>
          <p:cNvPr id="41" name="Marcador de posición del contenido 47" descr="Haga clic en el icono para agregar una imagen">
            <a:extLst>
              <a:ext uri="{FF2B5EF4-FFF2-40B4-BE49-F238E27FC236}">
                <a16:creationId xmlns:a16="http://schemas.microsoft.com/office/drawing/2014/main" id="{CE3DC674-39AB-43B9-AC30-97A68D221596}"/>
              </a:ext>
            </a:extLst>
          </p:cNvPr>
          <p:cNvSpPr>
            <a:spLocks noGrp="1"/>
          </p:cNvSpPr>
          <p:nvPr>
            <p:ph type="body" sz="quarter" idx="55" hasCustomPrompt="1"/>
          </p:nvPr>
        </p:nvSpPr>
        <p:spPr>
          <a:xfrm>
            <a:off x="9309889" y="642667"/>
            <a:ext cx="2098039" cy="506399"/>
          </a:xfrm>
          <a:prstGeom prst="rect">
            <a:avLst/>
          </a:prstGeom>
        </p:spPr>
        <p:txBody>
          <a:bodyPr rtlCol="0" anchor="b">
            <a:noAutofit/>
          </a:bodyPr>
          <a:lstStyle>
            <a:lvl1pPr marL="0" indent="0" algn="l">
              <a:lnSpc>
                <a:spcPct val="100000"/>
              </a:lnSpc>
              <a:buNone/>
              <a:defRPr lang="es-ES" sz="1800" b="1" i="0">
                <a:solidFill>
                  <a:schemeClr val="bg1"/>
                </a:solidFill>
                <a:latin typeface="+mn-lt"/>
                <a:ea typeface="+mj-ea"/>
                <a:cs typeface="Posterama" panose="020B0504020200020000" pitchFamily="34" charset="0"/>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42" name="Marcador de posición del contenido 47">
            <a:extLst>
              <a:ext uri="{FF2B5EF4-FFF2-40B4-BE49-F238E27FC236}">
                <a16:creationId xmlns:a16="http://schemas.microsoft.com/office/drawing/2014/main" id="{F12189CA-0E22-41A5-91FD-03761860993D}"/>
              </a:ext>
            </a:extLst>
          </p:cNvPr>
          <p:cNvSpPr>
            <a:spLocks noGrp="1"/>
          </p:cNvSpPr>
          <p:nvPr>
            <p:ph type="body" sz="quarter" idx="56" hasCustomPrompt="1"/>
          </p:nvPr>
        </p:nvSpPr>
        <p:spPr>
          <a:xfrm>
            <a:off x="9309891" y="1165881"/>
            <a:ext cx="2098038" cy="506399"/>
          </a:xfrm>
          <a:prstGeom prst="rect">
            <a:avLst/>
          </a:prstGeom>
        </p:spPr>
        <p:txBody>
          <a:bodyPr rtlCol="0">
            <a:noAutofit/>
          </a:bodyPr>
          <a:lstStyle>
            <a:lvl1pPr marL="0" indent="0" algn="l">
              <a:lnSpc>
                <a:spcPct val="100000"/>
              </a:lnSpc>
              <a:buNone/>
              <a:defRPr lang="es-ES" altLang="zh-CN" sz="1400" b="0" i="0" kern="1200" dirty="0">
                <a:solidFill>
                  <a:schemeClr val="bg1"/>
                </a:solidFill>
                <a:latin typeface="+mn-lt"/>
                <a:ea typeface="+mn-ea"/>
                <a:cs typeface="Posterama" panose="020B0504020200020000" pitchFamily="34" charset="0"/>
              </a:defRPr>
            </a:lvl1pPr>
            <a:lvl2pPr>
              <a:defRPr lang="es-ES" sz="1000"/>
            </a:lvl2pPr>
            <a:lvl3pPr>
              <a:defRPr lang="es-ES" sz="900"/>
            </a:lvl3pPr>
            <a:lvl4pPr>
              <a:defRPr lang="es-ES" sz="800"/>
            </a:lvl4pPr>
            <a:lvl5pPr>
              <a:defRPr lang="es-ES" sz="800"/>
            </a:lvl5pPr>
          </a:lstStyle>
          <a:p>
            <a:pPr marL="0" lvl="0" indent="0" algn="l" defTabSz="914400" rtl="0" eaLnBrk="1" latinLnBrk="0" hangingPunct="1">
              <a:lnSpc>
                <a:spcPct val="90000"/>
              </a:lnSpc>
              <a:spcBef>
                <a:spcPts val="0"/>
              </a:spcBef>
              <a:buFont typeface="Arial" panose="020B0604020202020204" pitchFamily="34" charset="0"/>
              <a:buNone/>
            </a:pPr>
            <a:r>
              <a:rPr lang="es-ES"/>
              <a:t>Haga clic para modificar los estilos de texto del patrón </a:t>
            </a:r>
          </a:p>
        </p:txBody>
      </p:sp>
      <p:sp>
        <p:nvSpPr>
          <p:cNvPr id="48" name="Marcador de posición del contenido 47">
            <a:extLst>
              <a:ext uri="{FF2B5EF4-FFF2-40B4-BE49-F238E27FC236}">
                <a16:creationId xmlns:a16="http://schemas.microsoft.com/office/drawing/2014/main" id="{A962C62E-F92F-445A-9243-8B433747A548}"/>
              </a:ext>
            </a:extLst>
          </p:cNvPr>
          <p:cNvSpPr>
            <a:spLocks noGrp="1"/>
          </p:cNvSpPr>
          <p:nvPr>
            <p:ph type="pic" sz="quarter" idx="69"/>
          </p:nvPr>
        </p:nvSpPr>
        <p:spPr>
          <a:xfrm>
            <a:off x="426979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rtlCol="0" anchor="ctr">
            <a:noAutofit/>
          </a:bodyPr>
          <a:lstStyle>
            <a:lvl1pPr marL="0" indent="0" algn="ctr">
              <a:buNone/>
              <a:defRPr lang="es-ES" sz="1000">
                <a:solidFill>
                  <a:schemeClr val="bg1"/>
                </a:solidFill>
              </a:defRPr>
            </a:lvl1pPr>
          </a:lstStyle>
          <a:p>
            <a:pPr rtl="0"/>
            <a:r>
              <a:rPr lang="es-ES"/>
              <a:t>Haga clic en el icono para agregar una imagen</a:t>
            </a:r>
            <a:endParaRPr lang="es-ES" altLang="en-US"/>
          </a:p>
        </p:txBody>
      </p:sp>
      <p:sp>
        <p:nvSpPr>
          <p:cNvPr id="43" name="Marcador de posición del contenido 47" descr="Haga clic en el icono para agregar una imagen">
            <a:extLst>
              <a:ext uri="{FF2B5EF4-FFF2-40B4-BE49-F238E27FC236}">
                <a16:creationId xmlns:a16="http://schemas.microsoft.com/office/drawing/2014/main" id="{DE6F9463-BB2D-43FC-BE8F-21D3F9A2539C}"/>
              </a:ext>
            </a:extLst>
          </p:cNvPr>
          <p:cNvSpPr>
            <a:spLocks noGrp="1"/>
          </p:cNvSpPr>
          <p:nvPr>
            <p:ph type="body" sz="quarter" idx="57" hasCustomPrompt="1"/>
          </p:nvPr>
        </p:nvSpPr>
        <p:spPr>
          <a:xfrm>
            <a:off x="5520210" y="2105171"/>
            <a:ext cx="2193021" cy="617418"/>
          </a:xfrm>
          <a:prstGeom prst="rect">
            <a:avLst/>
          </a:prstGeom>
        </p:spPr>
        <p:txBody>
          <a:bodyPr rtlCol="0" anchor="b">
            <a:noAutofit/>
          </a:bodyPr>
          <a:lstStyle>
            <a:lvl1pPr marL="0" indent="0" algn="l">
              <a:lnSpc>
                <a:spcPct val="100000"/>
              </a:lnSpc>
              <a:buNone/>
              <a:defRPr lang="es-ES" sz="1800" b="1" i="0">
                <a:solidFill>
                  <a:schemeClr val="bg1"/>
                </a:solidFill>
                <a:latin typeface="+mn-lt"/>
                <a:ea typeface="+mj-ea"/>
                <a:cs typeface="Posterama" panose="020B0504020200020000" pitchFamily="34" charset="0"/>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44" name="Marcador de posición del contenido 47">
            <a:extLst>
              <a:ext uri="{FF2B5EF4-FFF2-40B4-BE49-F238E27FC236}">
                <a16:creationId xmlns:a16="http://schemas.microsoft.com/office/drawing/2014/main" id="{7DF27694-08A2-4530-B763-5A9B9D4DC6E0}"/>
              </a:ext>
            </a:extLst>
          </p:cNvPr>
          <p:cNvSpPr>
            <a:spLocks noGrp="1"/>
          </p:cNvSpPr>
          <p:nvPr>
            <p:ph type="body" sz="quarter" idx="58" hasCustomPrompt="1"/>
          </p:nvPr>
        </p:nvSpPr>
        <p:spPr>
          <a:xfrm>
            <a:off x="5520212" y="2739721"/>
            <a:ext cx="2193021" cy="506399"/>
          </a:xfrm>
          <a:prstGeom prst="rect">
            <a:avLst/>
          </a:prstGeom>
        </p:spPr>
        <p:txBody>
          <a:bodyPr rtlCol="0">
            <a:noAutofit/>
          </a:bodyPr>
          <a:lstStyle>
            <a:lvl1pPr marL="0" indent="0" algn="l">
              <a:lnSpc>
                <a:spcPct val="100000"/>
              </a:lnSpc>
              <a:spcBef>
                <a:spcPts val="0"/>
              </a:spcBef>
              <a:buNone/>
              <a:defRPr lang="es-ES" altLang="zh-CN" sz="1400" b="0" i="0" kern="1200" dirty="0">
                <a:solidFill>
                  <a:schemeClr val="bg1"/>
                </a:solidFill>
                <a:latin typeface="+mn-lt"/>
                <a:ea typeface="+mn-ea"/>
                <a:cs typeface="Posterama" panose="020B0504020200020000" pitchFamily="34" charset="0"/>
              </a:defRPr>
            </a:lvl1pPr>
            <a:lvl2pPr>
              <a:defRPr lang="es-ES" sz="1000"/>
            </a:lvl2pPr>
            <a:lvl3pPr>
              <a:defRPr lang="es-ES" sz="900"/>
            </a:lvl3pPr>
            <a:lvl4pPr>
              <a:defRPr lang="es-ES" sz="800"/>
            </a:lvl4pPr>
            <a:lvl5pPr>
              <a:defRPr lang="es-ES" sz="800"/>
            </a:lvl5pPr>
          </a:lstStyle>
          <a:p>
            <a:pPr marL="0" lvl="0" indent="0" algn="l" defTabSz="914400" rtl="0" eaLnBrk="1" latinLnBrk="0" hangingPunct="1">
              <a:lnSpc>
                <a:spcPct val="90000"/>
              </a:lnSpc>
              <a:spcBef>
                <a:spcPts val="0"/>
              </a:spcBef>
              <a:buFont typeface="Arial" panose="020B0604020202020204" pitchFamily="34" charset="0"/>
              <a:buNone/>
            </a:pPr>
            <a:r>
              <a:rPr lang="es-ES"/>
              <a:t>Haga clic para modificar los estilos de texto del patrón </a:t>
            </a:r>
          </a:p>
        </p:txBody>
      </p:sp>
      <p:sp>
        <p:nvSpPr>
          <p:cNvPr id="61" name="Marcador de posición del contenido 47">
            <a:extLst>
              <a:ext uri="{FF2B5EF4-FFF2-40B4-BE49-F238E27FC236}">
                <a16:creationId xmlns:a16="http://schemas.microsoft.com/office/drawing/2014/main" id="{2EA753B3-D0BB-4484-85D1-E28345D99F4C}"/>
              </a:ext>
            </a:extLst>
          </p:cNvPr>
          <p:cNvSpPr>
            <a:spLocks noGrp="1"/>
          </p:cNvSpPr>
          <p:nvPr>
            <p:ph type="pic" sz="quarter" idx="73"/>
          </p:nvPr>
        </p:nvSpPr>
        <p:spPr>
          <a:xfrm>
            <a:off x="805991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rtlCol="0" anchor="ctr">
            <a:noAutofit/>
          </a:bodyPr>
          <a:lstStyle>
            <a:lvl1pPr marL="0" indent="0" algn="ctr">
              <a:buNone/>
              <a:defRPr lang="es-ES" sz="1000">
                <a:solidFill>
                  <a:schemeClr val="bg1"/>
                </a:solidFill>
              </a:defRPr>
            </a:lvl1pPr>
          </a:lstStyle>
          <a:p>
            <a:pPr rtl="0"/>
            <a:r>
              <a:rPr lang="es-ES"/>
              <a:t>Haga clic en el icono para agregar una imagen</a:t>
            </a:r>
            <a:endParaRPr lang="es-ES" altLang="en-US"/>
          </a:p>
        </p:txBody>
      </p:sp>
      <p:sp>
        <p:nvSpPr>
          <p:cNvPr id="45" name="Marcador de posición del contenido 47" descr="Haga clic en el icono para agregar una imagen">
            <a:extLst>
              <a:ext uri="{FF2B5EF4-FFF2-40B4-BE49-F238E27FC236}">
                <a16:creationId xmlns:a16="http://schemas.microsoft.com/office/drawing/2014/main" id="{20398AA4-3D68-487D-BE7C-9F1D45E3F5FF}"/>
              </a:ext>
            </a:extLst>
          </p:cNvPr>
          <p:cNvSpPr>
            <a:spLocks noGrp="1"/>
          </p:cNvSpPr>
          <p:nvPr>
            <p:ph type="body" sz="quarter" idx="59" hasCustomPrompt="1"/>
          </p:nvPr>
        </p:nvSpPr>
        <p:spPr>
          <a:xfrm>
            <a:off x="9309890" y="2032203"/>
            <a:ext cx="2098039" cy="701144"/>
          </a:xfrm>
          <a:prstGeom prst="rect">
            <a:avLst/>
          </a:prstGeom>
        </p:spPr>
        <p:txBody>
          <a:bodyPr rtlCol="0" anchor="b">
            <a:noAutofit/>
          </a:bodyPr>
          <a:lstStyle>
            <a:lvl1pPr marL="0" indent="0" algn="l">
              <a:lnSpc>
                <a:spcPct val="100000"/>
              </a:lnSpc>
              <a:buNone/>
              <a:defRPr lang="es-ES" sz="1800" b="1" i="0">
                <a:solidFill>
                  <a:schemeClr val="bg1"/>
                </a:solidFill>
                <a:latin typeface="+mn-lt"/>
                <a:ea typeface="+mj-ea"/>
                <a:cs typeface="Posterama" panose="020B0504020200020000" pitchFamily="34" charset="0"/>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46" name="Marcador de posición del contenido 47">
            <a:extLst>
              <a:ext uri="{FF2B5EF4-FFF2-40B4-BE49-F238E27FC236}">
                <a16:creationId xmlns:a16="http://schemas.microsoft.com/office/drawing/2014/main" id="{6B623D7A-5E96-42AB-9B1F-14E445503187}"/>
              </a:ext>
            </a:extLst>
          </p:cNvPr>
          <p:cNvSpPr>
            <a:spLocks noGrp="1"/>
          </p:cNvSpPr>
          <p:nvPr>
            <p:ph type="body" sz="quarter" idx="60" hasCustomPrompt="1"/>
          </p:nvPr>
        </p:nvSpPr>
        <p:spPr>
          <a:xfrm>
            <a:off x="9309890" y="2746407"/>
            <a:ext cx="2098038" cy="506399"/>
          </a:xfrm>
          <a:prstGeom prst="rect">
            <a:avLst/>
          </a:prstGeom>
        </p:spPr>
        <p:txBody>
          <a:bodyPr rtlCol="0">
            <a:noAutofit/>
          </a:bodyPr>
          <a:lstStyle>
            <a:lvl1pPr marL="0" indent="0" algn="l">
              <a:lnSpc>
                <a:spcPct val="100000"/>
              </a:lnSpc>
              <a:buNone/>
              <a:defRPr lang="es-ES" altLang="zh-CN" sz="1400" b="0" i="0" kern="1200" dirty="0">
                <a:solidFill>
                  <a:schemeClr val="bg1"/>
                </a:solidFill>
                <a:latin typeface="+mn-lt"/>
                <a:ea typeface="+mn-ea"/>
                <a:cs typeface="Posterama" panose="020B0504020200020000" pitchFamily="34" charset="0"/>
              </a:defRPr>
            </a:lvl1pPr>
            <a:lvl2pPr>
              <a:defRPr lang="es-ES" sz="1000"/>
            </a:lvl2pPr>
            <a:lvl3pPr>
              <a:defRPr lang="es-ES" sz="900"/>
            </a:lvl3pPr>
            <a:lvl4pPr>
              <a:defRPr lang="es-ES" sz="800"/>
            </a:lvl4pPr>
            <a:lvl5pPr>
              <a:defRPr lang="es-ES" sz="800"/>
            </a:lvl5pPr>
          </a:lstStyle>
          <a:p>
            <a:pPr marL="0" lvl="0" indent="0" algn="l" defTabSz="914400" rtl="0" eaLnBrk="1" latinLnBrk="0" hangingPunct="1">
              <a:lnSpc>
                <a:spcPct val="90000"/>
              </a:lnSpc>
              <a:spcBef>
                <a:spcPts val="0"/>
              </a:spcBef>
              <a:buFont typeface="Arial" panose="020B0604020202020204" pitchFamily="34" charset="0"/>
              <a:buNone/>
            </a:pPr>
            <a:r>
              <a:rPr lang="es-ES"/>
              <a:t>Haga clic para modificar los estilos de texto del patrón </a:t>
            </a:r>
          </a:p>
        </p:txBody>
      </p:sp>
      <p:sp>
        <p:nvSpPr>
          <p:cNvPr id="49" name="Marcador de posición del contenido 47">
            <a:extLst>
              <a:ext uri="{FF2B5EF4-FFF2-40B4-BE49-F238E27FC236}">
                <a16:creationId xmlns:a16="http://schemas.microsoft.com/office/drawing/2014/main" id="{EAA5B0EA-1F3B-4D8B-9BB9-F9037A393705}"/>
              </a:ext>
            </a:extLst>
          </p:cNvPr>
          <p:cNvSpPr>
            <a:spLocks noGrp="1"/>
          </p:cNvSpPr>
          <p:nvPr>
            <p:ph type="pic" sz="quarter" idx="70"/>
          </p:nvPr>
        </p:nvSpPr>
        <p:spPr>
          <a:xfrm>
            <a:off x="426979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rtlCol="0" anchor="ctr">
            <a:noAutofit/>
          </a:bodyPr>
          <a:lstStyle>
            <a:lvl1pPr marL="0" indent="0" algn="ctr">
              <a:buNone/>
              <a:defRPr lang="es-ES" sz="1000">
                <a:solidFill>
                  <a:schemeClr val="bg1"/>
                </a:solidFill>
              </a:defRPr>
            </a:lvl1pPr>
          </a:lstStyle>
          <a:p>
            <a:pPr rtl="0"/>
            <a:r>
              <a:rPr lang="es-ES"/>
              <a:t>Haga clic en el icono para agregar una imagen</a:t>
            </a:r>
            <a:endParaRPr lang="es-ES" altLang="en-US"/>
          </a:p>
        </p:txBody>
      </p:sp>
      <p:sp>
        <p:nvSpPr>
          <p:cNvPr id="47" name="Marcador de posición del contenido 47" descr="Haga clic en el icono para agregar una imagen">
            <a:extLst>
              <a:ext uri="{FF2B5EF4-FFF2-40B4-BE49-F238E27FC236}">
                <a16:creationId xmlns:a16="http://schemas.microsoft.com/office/drawing/2014/main" id="{2C93687D-1E42-4B01-9F16-9FA098CE1153}"/>
              </a:ext>
            </a:extLst>
          </p:cNvPr>
          <p:cNvSpPr>
            <a:spLocks noGrp="1"/>
          </p:cNvSpPr>
          <p:nvPr>
            <p:ph type="body" sz="quarter" idx="61" hasCustomPrompt="1"/>
          </p:nvPr>
        </p:nvSpPr>
        <p:spPr>
          <a:xfrm>
            <a:off x="5520210" y="3775516"/>
            <a:ext cx="2098039" cy="506399"/>
          </a:xfrm>
          <a:prstGeom prst="rect">
            <a:avLst/>
          </a:prstGeom>
        </p:spPr>
        <p:txBody>
          <a:bodyPr rtlCol="0" anchor="b">
            <a:noAutofit/>
          </a:bodyPr>
          <a:lstStyle>
            <a:lvl1pPr marL="0" indent="0" algn="l">
              <a:lnSpc>
                <a:spcPct val="100000"/>
              </a:lnSpc>
              <a:buNone/>
              <a:defRPr lang="es-ES" sz="1800" b="1" i="0">
                <a:solidFill>
                  <a:schemeClr val="bg1"/>
                </a:solidFill>
                <a:latin typeface="+mn-lt"/>
                <a:ea typeface="+mj-ea"/>
                <a:cs typeface="Posterama" panose="020B0504020200020000" pitchFamily="34" charset="0"/>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50" name="Marcador de posición del contenido 47">
            <a:extLst>
              <a:ext uri="{FF2B5EF4-FFF2-40B4-BE49-F238E27FC236}">
                <a16:creationId xmlns:a16="http://schemas.microsoft.com/office/drawing/2014/main" id="{7AB91474-458B-45F7-9773-FA375C2CF7FD}"/>
              </a:ext>
            </a:extLst>
          </p:cNvPr>
          <p:cNvSpPr>
            <a:spLocks noGrp="1"/>
          </p:cNvSpPr>
          <p:nvPr>
            <p:ph type="body" sz="quarter" idx="62" hasCustomPrompt="1"/>
          </p:nvPr>
        </p:nvSpPr>
        <p:spPr>
          <a:xfrm>
            <a:off x="5520211" y="4312077"/>
            <a:ext cx="2098038" cy="506399"/>
          </a:xfrm>
          <a:prstGeom prst="rect">
            <a:avLst/>
          </a:prstGeom>
        </p:spPr>
        <p:txBody>
          <a:bodyPr rtlCol="0">
            <a:noAutofit/>
          </a:bodyPr>
          <a:lstStyle>
            <a:lvl1pPr marL="0" indent="0" algn="l">
              <a:lnSpc>
                <a:spcPct val="100000"/>
              </a:lnSpc>
              <a:buNone/>
              <a:defRPr lang="es-ES" altLang="zh-CN" sz="1400" b="0" i="0" kern="1200" dirty="0">
                <a:solidFill>
                  <a:schemeClr val="bg1"/>
                </a:solidFill>
                <a:latin typeface="+mn-lt"/>
                <a:ea typeface="+mn-ea"/>
                <a:cs typeface="Posterama" panose="020B0504020200020000" pitchFamily="34" charset="0"/>
              </a:defRPr>
            </a:lvl1pPr>
            <a:lvl2pPr>
              <a:defRPr lang="es-ES" sz="1000"/>
            </a:lvl2pPr>
            <a:lvl3pPr>
              <a:defRPr lang="es-ES" sz="900"/>
            </a:lvl3pPr>
            <a:lvl4pPr>
              <a:defRPr lang="es-ES" sz="800"/>
            </a:lvl4pPr>
            <a:lvl5pPr>
              <a:defRPr lang="es-ES" sz="800"/>
            </a:lvl5pPr>
          </a:lstStyle>
          <a:p>
            <a:pPr marL="0" lvl="0" indent="0" algn="l" defTabSz="914400" rtl="0" eaLnBrk="1" latinLnBrk="0" hangingPunct="1">
              <a:lnSpc>
                <a:spcPct val="90000"/>
              </a:lnSpc>
              <a:spcBef>
                <a:spcPts val="0"/>
              </a:spcBef>
              <a:buFont typeface="Arial" panose="020B0604020202020204" pitchFamily="34" charset="0"/>
              <a:buNone/>
            </a:pPr>
            <a:r>
              <a:rPr lang="es-ES"/>
              <a:t>Haga clic para modificar los estilos de texto del patrón </a:t>
            </a:r>
          </a:p>
        </p:txBody>
      </p:sp>
      <p:sp>
        <p:nvSpPr>
          <p:cNvPr id="62" name="Marcador de posición del contenido 47">
            <a:extLst>
              <a:ext uri="{FF2B5EF4-FFF2-40B4-BE49-F238E27FC236}">
                <a16:creationId xmlns:a16="http://schemas.microsoft.com/office/drawing/2014/main" id="{52E587E7-A09A-4FB2-8774-8073E737F106}"/>
              </a:ext>
            </a:extLst>
          </p:cNvPr>
          <p:cNvSpPr>
            <a:spLocks noGrp="1"/>
          </p:cNvSpPr>
          <p:nvPr>
            <p:ph type="pic" sz="quarter" idx="74"/>
          </p:nvPr>
        </p:nvSpPr>
        <p:spPr>
          <a:xfrm>
            <a:off x="805991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rtlCol="0" anchor="ctr">
            <a:noAutofit/>
          </a:bodyPr>
          <a:lstStyle>
            <a:lvl1pPr marL="0" indent="0" algn="ctr">
              <a:buNone/>
              <a:defRPr lang="es-ES" sz="1000">
                <a:solidFill>
                  <a:schemeClr val="bg1"/>
                </a:solidFill>
              </a:defRPr>
            </a:lvl1pPr>
          </a:lstStyle>
          <a:p>
            <a:pPr rtl="0"/>
            <a:r>
              <a:rPr lang="es-ES"/>
              <a:t>Haga clic en el icono para agregar una imagen</a:t>
            </a:r>
            <a:endParaRPr lang="es-ES" altLang="en-US"/>
          </a:p>
        </p:txBody>
      </p:sp>
      <p:sp>
        <p:nvSpPr>
          <p:cNvPr id="51" name="Marcador de posición del contenido 47" descr="Haga clic en el icono para agregar una imagen">
            <a:extLst>
              <a:ext uri="{FF2B5EF4-FFF2-40B4-BE49-F238E27FC236}">
                <a16:creationId xmlns:a16="http://schemas.microsoft.com/office/drawing/2014/main" id="{FBF01DC7-D684-4484-B2AA-B50F7B1A00DA}"/>
              </a:ext>
            </a:extLst>
          </p:cNvPr>
          <p:cNvSpPr>
            <a:spLocks noGrp="1"/>
          </p:cNvSpPr>
          <p:nvPr>
            <p:ph type="body" sz="quarter" idx="63" hasCustomPrompt="1"/>
          </p:nvPr>
        </p:nvSpPr>
        <p:spPr>
          <a:xfrm>
            <a:off x="9309889" y="3775516"/>
            <a:ext cx="2098039" cy="506399"/>
          </a:xfrm>
          <a:prstGeom prst="rect">
            <a:avLst/>
          </a:prstGeom>
        </p:spPr>
        <p:txBody>
          <a:bodyPr rtlCol="0" anchor="b">
            <a:noAutofit/>
          </a:bodyPr>
          <a:lstStyle>
            <a:lvl1pPr marL="0" indent="0" algn="l">
              <a:lnSpc>
                <a:spcPct val="100000"/>
              </a:lnSpc>
              <a:buNone/>
              <a:defRPr lang="es-ES" sz="1800" b="1" i="0">
                <a:solidFill>
                  <a:schemeClr val="bg1"/>
                </a:solidFill>
                <a:latin typeface="+mn-lt"/>
                <a:ea typeface="+mj-ea"/>
                <a:cs typeface="Posterama" panose="020B0504020200020000" pitchFamily="34" charset="0"/>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52" name="Marcador de posición del contenido 47">
            <a:extLst>
              <a:ext uri="{FF2B5EF4-FFF2-40B4-BE49-F238E27FC236}">
                <a16:creationId xmlns:a16="http://schemas.microsoft.com/office/drawing/2014/main" id="{6046C90F-8A25-4E70-9BC9-4496C6B94EBC}"/>
              </a:ext>
            </a:extLst>
          </p:cNvPr>
          <p:cNvSpPr>
            <a:spLocks noGrp="1"/>
          </p:cNvSpPr>
          <p:nvPr>
            <p:ph type="body" sz="quarter" idx="64" hasCustomPrompt="1"/>
          </p:nvPr>
        </p:nvSpPr>
        <p:spPr>
          <a:xfrm>
            <a:off x="9309891" y="4312077"/>
            <a:ext cx="2098038" cy="506399"/>
          </a:xfrm>
          <a:prstGeom prst="rect">
            <a:avLst/>
          </a:prstGeom>
        </p:spPr>
        <p:txBody>
          <a:bodyPr rtlCol="0">
            <a:noAutofit/>
          </a:bodyPr>
          <a:lstStyle>
            <a:lvl1pPr marL="0" indent="0" algn="l">
              <a:lnSpc>
                <a:spcPct val="100000"/>
              </a:lnSpc>
              <a:buNone/>
              <a:defRPr lang="es-ES" altLang="zh-CN" sz="1400" b="0" i="0" kern="1200" dirty="0">
                <a:solidFill>
                  <a:schemeClr val="bg1"/>
                </a:solidFill>
                <a:latin typeface="+mn-lt"/>
                <a:ea typeface="+mn-ea"/>
                <a:cs typeface="Posterama" panose="020B0504020200020000" pitchFamily="34" charset="0"/>
              </a:defRPr>
            </a:lvl1pPr>
            <a:lvl2pPr>
              <a:defRPr lang="es-ES" sz="1000"/>
            </a:lvl2pPr>
            <a:lvl3pPr>
              <a:defRPr lang="es-ES" sz="900"/>
            </a:lvl3pPr>
            <a:lvl4pPr>
              <a:defRPr lang="es-ES" sz="800"/>
            </a:lvl4pPr>
            <a:lvl5pPr>
              <a:defRPr lang="es-ES" sz="800"/>
            </a:lvl5pPr>
          </a:lstStyle>
          <a:p>
            <a:pPr marL="0" lvl="0" indent="0" algn="l" defTabSz="914400" rtl="0" eaLnBrk="1" latinLnBrk="0" hangingPunct="1">
              <a:lnSpc>
                <a:spcPct val="90000"/>
              </a:lnSpc>
              <a:spcBef>
                <a:spcPts val="0"/>
              </a:spcBef>
              <a:buFont typeface="Arial" panose="020B0604020202020204" pitchFamily="34" charset="0"/>
              <a:buNone/>
            </a:pPr>
            <a:r>
              <a:rPr lang="es-ES"/>
              <a:t>Haga clic para modificar los estilos de texto del patrón </a:t>
            </a:r>
          </a:p>
        </p:txBody>
      </p:sp>
      <p:sp>
        <p:nvSpPr>
          <p:cNvPr id="55" name="Marcador de posición del contenido 47">
            <a:extLst>
              <a:ext uri="{FF2B5EF4-FFF2-40B4-BE49-F238E27FC236}">
                <a16:creationId xmlns:a16="http://schemas.microsoft.com/office/drawing/2014/main" id="{D05B9A22-6B21-40BB-BBC1-9586C432A97B}"/>
              </a:ext>
            </a:extLst>
          </p:cNvPr>
          <p:cNvSpPr>
            <a:spLocks noGrp="1"/>
          </p:cNvSpPr>
          <p:nvPr>
            <p:ph type="pic" sz="quarter" idx="71"/>
          </p:nvPr>
        </p:nvSpPr>
        <p:spPr>
          <a:xfrm>
            <a:off x="426979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rtlCol="0" anchor="ctr">
            <a:noAutofit/>
          </a:bodyPr>
          <a:lstStyle>
            <a:lvl1pPr marL="0" indent="0" algn="ctr">
              <a:buNone/>
              <a:defRPr lang="es-ES" sz="1000">
                <a:solidFill>
                  <a:schemeClr val="bg1"/>
                </a:solidFill>
              </a:defRPr>
            </a:lvl1pPr>
          </a:lstStyle>
          <a:p>
            <a:pPr rtl="0"/>
            <a:r>
              <a:rPr lang="es-ES"/>
              <a:t>Haga clic en el icono para agregar una imagen</a:t>
            </a:r>
            <a:endParaRPr lang="es-ES" altLang="en-US"/>
          </a:p>
        </p:txBody>
      </p:sp>
      <p:sp>
        <p:nvSpPr>
          <p:cNvPr id="53" name="Marcador de posición del contenido 47" descr="Haga clic en el icono para agregar una imagen">
            <a:extLst>
              <a:ext uri="{FF2B5EF4-FFF2-40B4-BE49-F238E27FC236}">
                <a16:creationId xmlns:a16="http://schemas.microsoft.com/office/drawing/2014/main" id="{F5E2B418-8D0E-4995-A3ED-4348C6F4A1AF}"/>
              </a:ext>
            </a:extLst>
          </p:cNvPr>
          <p:cNvSpPr>
            <a:spLocks noGrp="1"/>
          </p:cNvSpPr>
          <p:nvPr>
            <p:ph type="body" sz="quarter" idx="65" hasCustomPrompt="1"/>
          </p:nvPr>
        </p:nvSpPr>
        <p:spPr>
          <a:xfrm>
            <a:off x="5520210" y="5369449"/>
            <a:ext cx="2098039" cy="506399"/>
          </a:xfrm>
          <a:prstGeom prst="rect">
            <a:avLst/>
          </a:prstGeom>
        </p:spPr>
        <p:txBody>
          <a:bodyPr rtlCol="0" anchor="b">
            <a:noAutofit/>
          </a:bodyPr>
          <a:lstStyle>
            <a:lvl1pPr marL="0" indent="0" algn="l">
              <a:lnSpc>
                <a:spcPct val="100000"/>
              </a:lnSpc>
              <a:buNone/>
              <a:defRPr lang="es-ES" sz="1800" b="1" i="0">
                <a:solidFill>
                  <a:schemeClr val="bg1"/>
                </a:solidFill>
                <a:latin typeface="+mn-lt"/>
                <a:ea typeface="+mj-ea"/>
                <a:cs typeface="Posterama" panose="020B0504020200020000" pitchFamily="34" charset="0"/>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58" name="Marcador de posición del contenido 47">
            <a:extLst>
              <a:ext uri="{FF2B5EF4-FFF2-40B4-BE49-F238E27FC236}">
                <a16:creationId xmlns:a16="http://schemas.microsoft.com/office/drawing/2014/main" id="{90A2A6E4-4D11-4F28-9D68-BC28580EBC05}"/>
              </a:ext>
            </a:extLst>
          </p:cNvPr>
          <p:cNvSpPr>
            <a:spLocks noGrp="1"/>
          </p:cNvSpPr>
          <p:nvPr>
            <p:ph type="body" sz="quarter" idx="66" hasCustomPrompt="1"/>
          </p:nvPr>
        </p:nvSpPr>
        <p:spPr>
          <a:xfrm>
            <a:off x="5520211" y="5901594"/>
            <a:ext cx="2098038" cy="506399"/>
          </a:xfrm>
          <a:prstGeom prst="rect">
            <a:avLst/>
          </a:prstGeom>
        </p:spPr>
        <p:txBody>
          <a:bodyPr rtlCol="0">
            <a:noAutofit/>
          </a:bodyPr>
          <a:lstStyle>
            <a:lvl1pPr marL="0" indent="0" algn="l">
              <a:lnSpc>
                <a:spcPct val="100000"/>
              </a:lnSpc>
              <a:buNone/>
              <a:defRPr lang="es-ES" altLang="zh-CN" sz="1400" b="0" i="0" kern="1200" dirty="0">
                <a:solidFill>
                  <a:schemeClr val="bg1"/>
                </a:solidFill>
                <a:latin typeface="+mn-lt"/>
                <a:ea typeface="+mn-ea"/>
                <a:cs typeface="Posterama" panose="020B0504020200020000" pitchFamily="34" charset="0"/>
              </a:defRPr>
            </a:lvl1pPr>
            <a:lvl2pPr>
              <a:defRPr lang="es-ES" sz="1000"/>
            </a:lvl2pPr>
            <a:lvl3pPr>
              <a:defRPr lang="es-ES" sz="900"/>
            </a:lvl3pPr>
            <a:lvl4pPr>
              <a:defRPr lang="es-ES" sz="800"/>
            </a:lvl4pPr>
            <a:lvl5pPr>
              <a:defRPr lang="es-ES" sz="800"/>
            </a:lvl5pPr>
          </a:lstStyle>
          <a:p>
            <a:pPr marL="0" lvl="0" indent="0" algn="l" defTabSz="914400" rtl="0" eaLnBrk="1" latinLnBrk="0" hangingPunct="1">
              <a:lnSpc>
                <a:spcPct val="90000"/>
              </a:lnSpc>
              <a:spcBef>
                <a:spcPts val="0"/>
              </a:spcBef>
              <a:buFont typeface="Arial" panose="020B0604020202020204" pitchFamily="34" charset="0"/>
              <a:buNone/>
            </a:pPr>
            <a:r>
              <a:rPr lang="es-ES"/>
              <a:t>Haga clic para modificar los estilos de texto del patrón </a:t>
            </a:r>
          </a:p>
        </p:txBody>
      </p:sp>
      <p:sp>
        <p:nvSpPr>
          <p:cNvPr id="63" name="Marcador de posición del contenido 47">
            <a:extLst>
              <a:ext uri="{FF2B5EF4-FFF2-40B4-BE49-F238E27FC236}">
                <a16:creationId xmlns:a16="http://schemas.microsoft.com/office/drawing/2014/main" id="{A74DEBE4-2F74-4EB7-9501-8D37A3151B2A}"/>
              </a:ext>
            </a:extLst>
          </p:cNvPr>
          <p:cNvSpPr>
            <a:spLocks noGrp="1"/>
          </p:cNvSpPr>
          <p:nvPr>
            <p:ph type="pic" sz="quarter" idx="75"/>
          </p:nvPr>
        </p:nvSpPr>
        <p:spPr>
          <a:xfrm>
            <a:off x="805991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rtlCol="0" anchor="ctr">
            <a:noAutofit/>
          </a:bodyPr>
          <a:lstStyle>
            <a:lvl1pPr marL="0" indent="0" algn="ctr">
              <a:buNone/>
              <a:defRPr lang="es-ES" sz="1000">
                <a:solidFill>
                  <a:schemeClr val="bg1"/>
                </a:solidFill>
              </a:defRPr>
            </a:lvl1pPr>
          </a:lstStyle>
          <a:p>
            <a:pPr rtl="0"/>
            <a:r>
              <a:rPr lang="es-ES"/>
              <a:t>Haga clic en el icono para agregar una imagen</a:t>
            </a:r>
            <a:endParaRPr lang="es-ES" altLang="en-US"/>
          </a:p>
        </p:txBody>
      </p:sp>
      <p:sp>
        <p:nvSpPr>
          <p:cNvPr id="59" name="Marcador de posición del contenido 47" descr="Haga clic en el icono para agregar una imagen">
            <a:extLst>
              <a:ext uri="{FF2B5EF4-FFF2-40B4-BE49-F238E27FC236}">
                <a16:creationId xmlns:a16="http://schemas.microsoft.com/office/drawing/2014/main" id="{070D69EE-1032-4604-B201-FD13AE846E9E}"/>
              </a:ext>
            </a:extLst>
          </p:cNvPr>
          <p:cNvSpPr>
            <a:spLocks noGrp="1"/>
          </p:cNvSpPr>
          <p:nvPr>
            <p:ph type="body" sz="quarter" idx="67" hasCustomPrompt="1"/>
          </p:nvPr>
        </p:nvSpPr>
        <p:spPr>
          <a:xfrm>
            <a:off x="9313612" y="5369449"/>
            <a:ext cx="2098039" cy="506399"/>
          </a:xfrm>
          <a:prstGeom prst="rect">
            <a:avLst/>
          </a:prstGeom>
        </p:spPr>
        <p:txBody>
          <a:bodyPr rtlCol="0" anchor="b">
            <a:noAutofit/>
          </a:bodyPr>
          <a:lstStyle>
            <a:lvl1pPr marL="0" indent="0" algn="l">
              <a:lnSpc>
                <a:spcPct val="100000"/>
              </a:lnSpc>
              <a:buNone/>
              <a:defRPr lang="es-ES" sz="1800" b="1" i="0">
                <a:solidFill>
                  <a:schemeClr val="bg1"/>
                </a:solidFill>
                <a:latin typeface="+mn-lt"/>
                <a:ea typeface="+mj-ea"/>
                <a:cs typeface="Posterama" panose="020B0504020200020000" pitchFamily="34" charset="0"/>
              </a:defRPr>
            </a:lvl1pPr>
            <a:lvl2pPr>
              <a:defRPr lang="es-ES" sz="1000"/>
            </a:lvl2pPr>
            <a:lvl3pPr>
              <a:defRPr lang="es-ES" sz="900"/>
            </a:lvl3pPr>
            <a:lvl4pPr>
              <a:defRPr lang="es-ES" sz="800"/>
            </a:lvl4pPr>
            <a:lvl5pPr>
              <a:defRPr lang="es-ES" sz="800"/>
            </a:lvl5pPr>
          </a:lstStyle>
          <a:p>
            <a:pPr lvl="0" rtl="0"/>
            <a:r>
              <a:rPr lang="es-ES"/>
              <a:t>Haga clic para modificar el estilo de título del patrón </a:t>
            </a:r>
          </a:p>
        </p:txBody>
      </p:sp>
      <p:sp>
        <p:nvSpPr>
          <p:cNvPr id="60" name="Marcador de posición del contenido 47">
            <a:extLst>
              <a:ext uri="{FF2B5EF4-FFF2-40B4-BE49-F238E27FC236}">
                <a16:creationId xmlns:a16="http://schemas.microsoft.com/office/drawing/2014/main" id="{B65187B8-CD7A-46B0-A851-E2456586E758}"/>
              </a:ext>
            </a:extLst>
          </p:cNvPr>
          <p:cNvSpPr>
            <a:spLocks noGrp="1"/>
          </p:cNvSpPr>
          <p:nvPr>
            <p:ph type="body" sz="quarter" idx="68" hasCustomPrompt="1"/>
          </p:nvPr>
        </p:nvSpPr>
        <p:spPr>
          <a:xfrm>
            <a:off x="9309891" y="5901594"/>
            <a:ext cx="2098038" cy="506399"/>
          </a:xfrm>
          <a:prstGeom prst="rect">
            <a:avLst/>
          </a:prstGeom>
        </p:spPr>
        <p:txBody>
          <a:bodyPr rtlCol="0">
            <a:noAutofit/>
          </a:bodyPr>
          <a:lstStyle>
            <a:lvl1pPr marL="0" indent="0" algn="l">
              <a:lnSpc>
                <a:spcPct val="100000"/>
              </a:lnSpc>
              <a:buNone/>
              <a:defRPr lang="es-ES" altLang="zh-CN" sz="1400" b="0" i="0" kern="1200" dirty="0">
                <a:solidFill>
                  <a:schemeClr val="bg1"/>
                </a:solidFill>
                <a:latin typeface="+mn-lt"/>
                <a:ea typeface="+mn-ea"/>
                <a:cs typeface="Posterama" panose="020B0504020200020000" pitchFamily="34" charset="0"/>
              </a:defRPr>
            </a:lvl1pPr>
            <a:lvl2pPr>
              <a:defRPr lang="es-ES" sz="1000"/>
            </a:lvl2pPr>
            <a:lvl3pPr>
              <a:defRPr lang="es-ES" sz="900"/>
            </a:lvl3pPr>
            <a:lvl4pPr>
              <a:defRPr lang="es-ES" sz="800"/>
            </a:lvl4pPr>
            <a:lvl5pPr>
              <a:defRPr lang="es-ES" sz="800"/>
            </a:lvl5pPr>
          </a:lstStyle>
          <a:p>
            <a:pPr marL="0" lvl="0" indent="0" algn="l" defTabSz="914400" rtl="0" eaLnBrk="1" latinLnBrk="0" hangingPunct="1">
              <a:lnSpc>
                <a:spcPct val="90000"/>
              </a:lnSpc>
              <a:spcBef>
                <a:spcPts val="0"/>
              </a:spcBef>
              <a:buFont typeface="Arial" panose="020B0604020202020204" pitchFamily="34" charset="0"/>
              <a:buNone/>
            </a:pPr>
            <a:r>
              <a:rPr lang="es-ES"/>
              <a:t>Haga clic para modificar los estilos de texto del patrón </a:t>
            </a:r>
          </a:p>
        </p:txBody>
      </p:sp>
      <p:sp>
        <p:nvSpPr>
          <p:cNvPr id="5" name="Marcador de pie de página 4">
            <a:extLst>
              <a:ext uri="{FF2B5EF4-FFF2-40B4-BE49-F238E27FC236}">
                <a16:creationId xmlns:a16="http://schemas.microsoft.com/office/drawing/2014/main" id="{B2964988-2386-5A15-B085-00BD5D58E53C}"/>
              </a:ext>
            </a:extLst>
          </p:cNvPr>
          <p:cNvSpPr>
            <a:spLocks noGrp="1"/>
          </p:cNvSpPr>
          <p:nvPr>
            <p:ph type="ftr" sz="quarter" idx="76"/>
          </p:nvPr>
        </p:nvSpPr>
        <p:spPr/>
        <p:txBody>
          <a:bodyPr rtlCol="0">
            <a:noAutofit/>
          </a:bodyPr>
          <a:lstStyle>
            <a:defPPr>
              <a:defRPr lang="es-ES"/>
            </a:def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id="{062CC095-C330-BF75-42CE-50A46EAD82C5}"/>
              </a:ext>
            </a:extLst>
          </p:cNvPr>
          <p:cNvSpPr>
            <a:spLocks noGrp="1"/>
          </p:cNvSpPr>
          <p:nvPr>
            <p:ph type="sldNum" sz="quarter" idx="77"/>
          </p:nvPr>
        </p:nvSpPr>
        <p:spPr/>
        <p:txBody>
          <a:bodyPr rtlCol="0">
            <a:noAutofit/>
          </a:bodyPr>
          <a:lstStyle>
            <a:lvl1pPr>
              <a:defRPr lang="es-ES" b="0"/>
            </a:lvl1pPr>
          </a:lstStyle>
          <a:p>
            <a:pPr rtl="0"/>
            <a:fld id="{47FEACEE-25B4-4A2D-B147-27296E36371D}" type="slidenum">
              <a:rPr lang="es-ES" altLang="zh-CN" smtClean="0"/>
              <a:pPr rtl="0"/>
              <a:t>‹Nº›</a:t>
            </a:fld>
            <a:endParaRPr lang="es-ES" altLang="zh-CN"/>
          </a:p>
        </p:txBody>
      </p:sp>
    </p:spTree>
    <p:extLst>
      <p:ext uri="{BB962C8B-B14F-4D97-AF65-F5344CB8AC3E}">
        <p14:creationId xmlns:p14="http://schemas.microsoft.com/office/powerpoint/2010/main" val="37431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3.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6.sv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6.sv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5.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Marcador de posición del contenido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lang="es-ES" sz="1200">
                <a:solidFill>
                  <a:schemeClr val="bg1"/>
                </a:solidFill>
                <a:latin typeface="+mn-lt"/>
              </a:defRPr>
            </a:lvl1pPr>
          </a:lstStyle>
          <a:p>
            <a:pPr rtl="0"/>
            <a:fld id="{47FEACEE-25B4-4A2D-B147-27296E36371D}" type="slidenum">
              <a:rPr lang="es-ES" altLang="zh-CN" noProof="0" smtClean="0"/>
              <a:pPr rtl="0"/>
              <a:t>‹Nº›</a:t>
            </a:fld>
            <a:endParaRPr lang="es-ES" altLang="zh-CN" noProof="0"/>
          </a:p>
        </p:txBody>
      </p:sp>
      <p:sp>
        <p:nvSpPr>
          <p:cNvPr id="6" name="Marcador de texto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defPPr>
              <a:defRPr lang="es-ES"/>
            </a:def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ítulo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defPPr>
              <a:defRPr lang="es-ES"/>
            </a:defPPr>
          </a:lstStyle>
          <a:p>
            <a:pPr rtl="0"/>
            <a:r>
              <a:rPr lang="es-ES" noProof="0"/>
              <a:t>Haga clic para modificar el estilo de título del patrón</a:t>
            </a:r>
          </a:p>
        </p:txBody>
      </p:sp>
      <p:sp>
        <p:nvSpPr>
          <p:cNvPr id="8" name="Marcador de pie de página 7">
            <a:extLst>
              <a:ext uri="{FF2B5EF4-FFF2-40B4-BE49-F238E27FC236}">
                <a16:creationId xmlns:a16="http://schemas.microsoft.com/office/drawing/2014/main" id="{C176125D-E69D-E2ED-1549-3D67DBD487E0}"/>
              </a:ext>
            </a:extLst>
          </p:cNvPr>
          <p:cNvSpPr>
            <a:spLocks noGrp="1"/>
          </p:cNvSpPr>
          <p:nvPr>
            <p:ph type="ftr" sz="quarter" idx="3"/>
          </p:nvPr>
        </p:nvSpPr>
        <p:spPr>
          <a:xfrm>
            <a:off x="484632" y="6217920"/>
            <a:ext cx="4114800" cy="365125"/>
          </a:xfrm>
          <a:prstGeom prst="rect">
            <a:avLst/>
          </a:prstGeom>
        </p:spPr>
        <p:txBody>
          <a:bodyPr vert="horz" lIns="91440" tIns="45720" rIns="91440" bIns="45720" rtlCol="0" anchor="ctr">
            <a:noAutofit/>
          </a:bodyPr>
          <a:lstStyle>
            <a:lvl1pPr algn="l">
              <a:defRPr lang="es-ES" sz="1200">
                <a:solidFill>
                  <a:schemeClr val="bg1"/>
                </a:solidFill>
                <a:latin typeface="+mn-lt"/>
              </a:defRPr>
            </a:lvl1pPr>
          </a:lstStyle>
          <a:p>
            <a:pPr rtl="0"/>
            <a:r>
              <a:rPr lang="es-ES" noProof="0"/>
              <a:t>Título de la presentación</a:t>
            </a:r>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8" r:id="rId11"/>
    <p:sldLayoutId id="2147483661" r:id="rId12"/>
    <p:sldLayoutId id="2147483662" r:id="rId13"/>
    <p:sldLayoutId id="2147483663" r:id="rId14"/>
    <p:sldLayoutId id="2147483664" r:id="rId15"/>
    <p:sldLayoutId id="2147483665" r:id="rId16"/>
    <p:sldLayoutId id="2147483740" r:id="rId17"/>
  </p:sldLayoutIdLst>
  <p:hf sldNum="0" hdr="0" dt="0"/>
  <p:txStyles>
    <p:titleStyle>
      <a:lvl1pPr algn="l" defTabSz="914400" rtl="0" eaLnBrk="1" latinLnBrk="0" hangingPunct="1">
        <a:lnSpc>
          <a:spcPct val="90000"/>
        </a:lnSpc>
        <a:spcBef>
          <a:spcPct val="0"/>
        </a:spcBef>
        <a:buNone/>
        <a:defRPr lang="es-ES" sz="4400" b="1"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s-ES"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s-ES"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840">
          <p15:clr>
            <a:srgbClr val="F26B43"/>
          </p15:clr>
        </p15:guide>
        <p15:guide id="3" pos="5640">
          <p15:clr>
            <a:srgbClr val="F26B43"/>
          </p15:clr>
        </p15:guide>
        <p15:guide id="4" pos="1656">
          <p15:clr>
            <a:srgbClr val="F26B43"/>
          </p15:clr>
        </p15:guide>
        <p15:guide id="5" pos="52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425DCB-0E61-CA1E-41C4-66137F438C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6C214AE-0FD6-5C27-AF31-43F60B6796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1F95884-4655-4DFE-A6AF-72AFB618F9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A4E48F-9BC5-4815-8859-605A2705F296}" type="datetimeFigureOut">
              <a:rPr lang="es-EC" smtClean="0"/>
              <a:t>2/11/2024</a:t>
            </a:fld>
            <a:endParaRPr lang="es-EC"/>
          </a:p>
        </p:txBody>
      </p:sp>
      <p:sp>
        <p:nvSpPr>
          <p:cNvPr id="5" name="Marcador de pie de página 4">
            <a:extLst>
              <a:ext uri="{FF2B5EF4-FFF2-40B4-BE49-F238E27FC236}">
                <a16:creationId xmlns:a16="http://schemas.microsoft.com/office/drawing/2014/main" id="{9075AB23-D9DD-6F25-A448-E423ED7AD5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C"/>
          </a:p>
        </p:txBody>
      </p:sp>
      <p:sp>
        <p:nvSpPr>
          <p:cNvPr id="6" name="Marcador de número de diapositiva 5">
            <a:extLst>
              <a:ext uri="{FF2B5EF4-FFF2-40B4-BE49-F238E27FC236}">
                <a16:creationId xmlns:a16="http://schemas.microsoft.com/office/drawing/2014/main" id="{2F542C98-9580-545D-4EF0-B35B9F6B5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A7DDD2-5C3E-44F7-9B7F-8FAEBEAF182B}" type="slidenum">
              <a:rPr lang="es-EC" smtClean="0"/>
              <a:t>‹Nº›</a:t>
            </a:fld>
            <a:endParaRPr lang="es-EC"/>
          </a:p>
        </p:txBody>
      </p:sp>
    </p:spTree>
    <p:extLst>
      <p:ext uri="{BB962C8B-B14F-4D97-AF65-F5344CB8AC3E}">
        <p14:creationId xmlns:p14="http://schemas.microsoft.com/office/powerpoint/2010/main" val="134797022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04075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‹Nº›</a:t>
            </a:fld>
            <a:endParaRPr lang="en-US"/>
          </a:p>
        </p:txBody>
      </p:sp>
      <p:sp>
        <p:nvSpPr>
          <p:cNvPr id="7" name="Rectángulo 6">
            <a:extLst>
              <a:ext uri="{FF2B5EF4-FFF2-40B4-BE49-F238E27FC236}">
                <a16:creationId xmlns:a16="http://schemas.microsoft.com/office/drawing/2014/main" id="{530225C4-3F84-9692-59C9-56B7813A6E8A}"/>
              </a:ext>
            </a:extLst>
          </p:cNvPr>
          <p:cNvSpPr/>
          <p:nvPr userDrawn="1"/>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b="1"/>
          </a:p>
        </p:txBody>
      </p:sp>
      <p:pic>
        <p:nvPicPr>
          <p:cNvPr id="8" name="Gráfico 7">
            <a:extLst>
              <a:ext uri="{FF2B5EF4-FFF2-40B4-BE49-F238E27FC236}">
                <a16:creationId xmlns:a16="http://schemas.microsoft.com/office/drawing/2014/main" id="{5F99ABE5-BDCC-BD2D-6E42-AD9CFC34A169}"/>
              </a:ext>
            </a:extLst>
          </p:cNvPr>
          <p:cNvPicPr/>
          <p:nvPr userDrawn="1"/>
        </p:nvPicPr>
        <p:blipFill>
          <a:blip r:embed="rId14">
            <a:extLst>
              <a:ext uri="{96DAC541-7B7A-43D3-8B79-37D633B846F1}">
                <asvg:svgBlip xmlns:asvg="http://schemas.microsoft.com/office/drawing/2016/SVG/main" r:embed="rId15"/>
              </a:ext>
            </a:extLst>
          </a:blip>
          <a:stretch>
            <a:fillRect/>
          </a:stretch>
        </p:blipFill>
        <p:spPr>
          <a:xfrm>
            <a:off x="5615947" y="332657"/>
            <a:ext cx="6144683" cy="5811369"/>
          </a:xfrm>
          <a:prstGeom prst="rect">
            <a:avLst/>
          </a:prstGeom>
        </p:spPr>
      </p:pic>
    </p:spTree>
    <p:extLst>
      <p:ext uri="{BB962C8B-B14F-4D97-AF65-F5344CB8AC3E}">
        <p14:creationId xmlns:p14="http://schemas.microsoft.com/office/powerpoint/2010/main" val="232792582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39411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p:hf sldNum="0" hdr="0" ftr="0" dt="0"/>
  <p:txStyles>
    <p:titleStyle>
      <a:lvl1pPr algn="l" defTabSz="914400" rtl="0" eaLnBrk="1" latinLnBrk="0" hangingPunct="1">
        <a:spcBef>
          <a:spcPct val="0"/>
        </a:spcBef>
        <a:buNone/>
        <a:defRPr sz="24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‹Nº›</a:t>
            </a:fld>
            <a:endParaRPr lang="en-US"/>
          </a:p>
        </p:txBody>
      </p:sp>
      <p:sp>
        <p:nvSpPr>
          <p:cNvPr id="7" name="Rectángulo 6">
            <a:extLst>
              <a:ext uri="{FF2B5EF4-FFF2-40B4-BE49-F238E27FC236}">
                <a16:creationId xmlns:a16="http://schemas.microsoft.com/office/drawing/2014/main" id="{530225C4-3F84-9692-59C9-56B7813A6E8A}"/>
              </a:ext>
            </a:extLst>
          </p:cNvPr>
          <p:cNvSpPr/>
          <p:nvPr userDrawn="1"/>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b="1"/>
          </a:p>
        </p:txBody>
      </p:sp>
      <p:pic>
        <p:nvPicPr>
          <p:cNvPr id="8" name="Gráfico 7">
            <a:extLst>
              <a:ext uri="{FF2B5EF4-FFF2-40B4-BE49-F238E27FC236}">
                <a16:creationId xmlns:a16="http://schemas.microsoft.com/office/drawing/2014/main" id="{5F99ABE5-BDCC-BD2D-6E42-AD9CFC34A169}"/>
              </a:ext>
            </a:extLst>
          </p:cNvPr>
          <p:cNvPicPr/>
          <p:nvPr userDrawn="1"/>
        </p:nvPicPr>
        <p:blipFill>
          <a:blip r:embed="rId15">
            <a:extLst>
              <a:ext uri="{96DAC541-7B7A-43D3-8B79-37D633B846F1}">
                <asvg:svgBlip xmlns:asvg="http://schemas.microsoft.com/office/drawing/2016/SVG/main" r:embed="rId16"/>
              </a:ext>
            </a:extLst>
          </a:blip>
          <a:stretch>
            <a:fillRect/>
          </a:stretch>
        </p:blipFill>
        <p:spPr>
          <a:xfrm>
            <a:off x="5615947" y="332657"/>
            <a:ext cx="6144683" cy="5811369"/>
          </a:xfrm>
          <a:prstGeom prst="rect">
            <a:avLst/>
          </a:prstGeom>
        </p:spPr>
      </p:pic>
    </p:spTree>
    <p:extLst>
      <p:ext uri="{BB962C8B-B14F-4D97-AF65-F5344CB8AC3E}">
        <p14:creationId xmlns:p14="http://schemas.microsoft.com/office/powerpoint/2010/main" val="249951283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chart" Target="../charts/chart14.xml"/><Relationship Id="rId5" Type="http://schemas.openxmlformats.org/officeDocument/2006/relationships/chart" Target="../charts/chart13.xml"/><Relationship Id="rId10" Type="http://schemas.openxmlformats.org/officeDocument/2006/relationships/image" Target="../media/image21.png"/><Relationship Id="rId4" Type="http://schemas.openxmlformats.org/officeDocument/2006/relationships/chart" Target="../charts/chart12.xml"/><Relationship Id="rId9" Type="http://schemas.openxmlformats.org/officeDocument/2006/relationships/chart" Target="../charts/char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7.xml"/><Relationship Id="rId5" Type="http://schemas.openxmlformats.org/officeDocument/2006/relationships/image" Target="../media/image14.jpe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6AF2730-38F9-8A31-F257-A4E8A0EE328B}"/>
              </a:ext>
            </a:extLst>
          </p:cNvPr>
          <p:cNvSpPr/>
          <p:nvPr/>
        </p:nvSpPr>
        <p:spPr>
          <a:xfrm>
            <a:off x="1422400" y="4137891"/>
            <a:ext cx="147778" cy="803564"/>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ítulo 6">
            <a:extLst>
              <a:ext uri="{FF2B5EF4-FFF2-40B4-BE49-F238E27FC236}">
                <a16:creationId xmlns:a16="http://schemas.microsoft.com/office/drawing/2014/main" id="{93A3B864-5E85-99D2-93E5-5CA1F4F35DC7}"/>
              </a:ext>
            </a:extLst>
          </p:cNvPr>
          <p:cNvSpPr>
            <a:spLocks noGrp="1"/>
          </p:cNvSpPr>
          <p:nvPr>
            <p:ph type="title"/>
          </p:nvPr>
        </p:nvSpPr>
        <p:spPr>
          <a:xfrm>
            <a:off x="1100624" y="2189437"/>
            <a:ext cx="9668976" cy="2382616"/>
          </a:xfrm>
        </p:spPr>
        <p:txBody>
          <a:bodyPr rtlCol="0"/>
          <a:lstStyle>
            <a:defPPr>
              <a:defRPr lang="es-ES"/>
            </a:defPPr>
          </a:lstStyle>
          <a:p>
            <a:pPr rtl="0"/>
            <a:r>
              <a:rPr lang="es-ES" sz="6000" dirty="0"/>
              <a:t>COMITÉ DE CALIDAD Y PROCESOS</a:t>
            </a:r>
          </a:p>
        </p:txBody>
      </p:sp>
      <p:cxnSp>
        <p:nvCxnSpPr>
          <p:cNvPr id="2" name="Conector recto 1">
            <a:extLst>
              <a:ext uri="{FF2B5EF4-FFF2-40B4-BE49-F238E27FC236}">
                <a16:creationId xmlns:a16="http://schemas.microsoft.com/office/drawing/2014/main" id="{90DA04EC-DCFE-A3E8-6629-2049A413D65F}"/>
              </a:ext>
            </a:extLst>
          </p:cNvPr>
          <p:cNvCxnSpPr>
            <a:cxnSpLocks/>
          </p:cNvCxnSpPr>
          <p:nvPr/>
        </p:nvCxnSpPr>
        <p:spPr>
          <a:xfrm>
            <a:off x="753250" y="1743224"/>
            <a:ext cx="0" cy="355225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1BA19F55-139D-26E0-80C5-98A06866E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67" y="3581231"/>
            <a:ext cx="6265333" cy="3276770"/>
          </a:xfrm>
          <a:prstGeom prst="rect">
            <a:avLst/>
          </a:prstGeom>
        </p:spPr>
      </p:pic>
    </p:spTree>
    <p:extLst>
      <p:ext uri="{BB962C8B-B14F-4D97-AF65-F5344CB8AC3E}">
        <p14:creationId xmlns:p14="http://schemas.microsoft.com/office/powerpoint/2010/main" val="38984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E957F-35D8-1ADF-91C8-F29C64F5953F}"/>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918972CA-B6A8-2FD4-943D-42191477D40C}"/>
              </a:ext>
            </a:extLst>
          </p:cNvPr>
          <p:cNvGrpSpPr/>
          <p:nvPr/>
        </p:nvGrpSpPr>
        <p:grpSpPr>
          <a:xfrm>
            <a:off x="4079776" y="1810564"/>
            <a:ext cx="5532986" cy="3994700"/>
            <a:chOff x="2927446" y="2285405"/>
            <a:chExt cx="5023288" cy="3519859"/>
          </a:xfrm>
        </p:grpSpPr>
        <p:sp>
          <p:nvSpPr>
            <p:cNvPr id="6" name="Rectángulo redondeado 88">
              <a:extLst>
                <a:ext uri="{FF2B5EF4-FFF2-40B4-BE49-F238E27FC236}">
                  <a16:creationId xmlns:a16="http://schemas.microsoft.com/office/drawing/2014/main" id="{2C7A5417-99F8-0209-F387-D1865DE60FCA}"/>
                </a:ext>
              </a:extLst>
            </p:cNvPr>
            <p:cNvSpPr/>
            <p:nvPr/>
          </p:nvSpPr>
          <p:spPr>
            <a:xfrm>
              <a:off x="6048839" y="5219759"/>
              <a:ext cx="1901106" cy="216026"/>
            </a:xfrm>
            <a:prstGeom prst="roundRect">
              <a:avLst>
                <a:gd name="adj" fmla="val 6575"/>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rPr>
                <a:t>Tiempo de Implementación</a:t>
              </a:r>
              <a:endParaRPr lang="ko-KR" altLang="en-US"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endParaRPr>
            </a:p>
          </p:txBody>
        </p:sp>
        <p:sp>
          <p:nvSpPr>
            <p:cNvPr id="7" name="Rectángulo redondeado 88">
              <a:extLst>
                <a:ext uri="{FF2B5EF4-FFF2-40B4-BE49-F238E27FC236}">
                  <a16:creationId xmlns:a16="http://schemas.microsoft.com/office/drawing/2014/main" id="{71427C93-D601-3BEF-A802-ECDAAE818A23}"/>
                </a:ext>
              </a:extLst>
            </p:cNvPr>
            <p:cNvSpPr/>
            <p:nvPr/>
          </p:nvSpPr>
          <p:spPr>
            <a:xfrm>
              <a:off x="6470824" y="2295845"/>
              <a:ext cx="1461793" cy="415423"/>
            </a:xfrm>
            <a:prstGeom prst="roundRect">
              <a:avLst>
                <a:gd name="adj" fmla="val 657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85800">
                <a:defRPr/>
              </a:pPr>
              <a:r>
                <a:rPr lang="es-ES" sz="3600" b="1" dirty="0">
                  <a:solidFill>
                    <a:srgbClr val="0E2841">
                      <a:lumMod val="75000"/>
                      <a:lumOff val="25000"/>
                    </a:srgbClr>
                  </a:solidFill>
                  <a:latin typeface="Bahnschrift" panose="020B0502040204020203" pitchFamily="34" charset="0"/>
                </a:rPr>
                <a:t>30%</a:t>
              </a:r>
            </a:p>
          </p:txBody>
        </p:sp>
        <p:grpSp>
          <p:nvGrpSpPr>
            <p:cNvPr id="8" name="Grupo 7">
              <a:extLst>
                <a:ext uri="{FF2B5EF4-FFF2-40B4-BE49-F238E27FC236}">
                  <a16:creationId xmlns:a16="http://schemas.microsoft.com/office/drawing/2014/main" id="{5B1C8B51-C784-810C-A4E8-6FF737ECD625}"/>
                </a:ext>
              </a:extLst>
            </p:cNvPr>
            <p:cNvGrpSpPr/>
            <p:nvPr/>
          </p:nvGrpSpPr>
          <p:grpSpPr>
            <a:xfrm>
              <a:off x="2927446" y="2285405"/>
              <a:ext cx="5023288" cy="711546"/>
              <a:chOff x="4889472" y="4048272"/>
              <a:chExt cx="6697717" cy="948729"/>
            </a:xfrm>
          </p:grpSpPr>
          <p:sp>
            <p:nvSpPr>
              <p:cNvPr id="16" name="Rectángulo redondeado 88">
                <a:extLst>
                  <a:ext uri="{FF2B5EF4-FFF2-40B4-BE49-F238E27FC236}">
                    <a16:creationId xmlns:a16="http://schemas.microsoft.com/office/drawing/2014/main" id="{72517D5C-FE1A-1E2B-CA50-3CC57C15C2BC}"/>
                  </a:ext>
                </a:extLst>
              </p:cNvPr>
              <p:cNvSpPr/>
              <p:nvPr/>
            </p:nvSpPr>
            <p:spPr>
              <a:xfrm>
                <a:off x="5380015" y="4708966"/>
                <a:ext cx="6207174" cy="288035"/>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Descripción del Proyecto</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sp>
            <p:nvSpPr>
              <p:cNvPr id="17" name="Rectángulo redondeado 87">
                <a:extLst>
                  <a:ext uri="{FF2B5EF4-FFF2-40B4-BE49-F238E27FC236}">
                    <a16:creationId xmlns:a16="http://schemas.microsoft.com/office/drawing/2014/main" id="{964E908C-794A-F820-169B-4866F283DC3C}"/>
                  </a:ext>
                </a:extLst>
              </p:cNvPr>
              <p:cNvSpPr/>
              <p:nvPr/>
            </p:nvSpPr>
            <p:spPr>
              <a:xfrm>
                <a:off x="4889472" y="4048272"/>
                <a:ext cx="5457097" cy="553897"/>
              </a:xfrm>
              <a:prstGeom prst="roundRect">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ES" sz="1600" b="1" dirty="0">
                    <a:solidFill>
                      <a:prstClr val="white"/>
                    </a:solidFill>
                    <a:latin typeface="Bahnschrift" panose="020B0502040204020203" pitchFamily="34" charset="0"/>
                  </a:rPr>
                  <a:t>1. Optimización y Automatización de Modelo de Tratamiento de Riesgos</a:t>
                </a:r>
              </a:p>
            </p:txBody>
          </p:sp>
        </p:grpSp>
        <p:cxnSp>
          <p:nvCxnSpPr>
            <p:cNvPr id="9" name="Conector recto 8">
              <a:extLst>
                <a:ext uri="{FF2B5EF4-FFF2-40B4-BE49-F238E27FC236}">
                  <a16:creationId xmlns:a16="http://schemas.microsoft.com/office/drawing/2014/main" id="{D8936983-3A35-1D03-30FB-4EC512E10C0D}"/>
                </a:ext>
              </a:extLst>
            </p:cNvPr>
            <p:cNvCxnSpPr>
              <a:cxnSpLocks/>
            </p:cNvCxnSpPr>
            <p:nvPr/>
          </p:nvCxnSpPr>
          <p:spPr>
            <a:xfrm>
              <a:off x="3059832" y="2879209"/>
              <a:ext cx="0" cy="2926055"/>
            </a:xfrm>
            <a:prstGeom prst="line">
              <a:avLst/>
            </a:prstGeom>
            <a:ln w="38100">
              <a:solidFill>
                <a:schemeClr val="accent6">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redondeado 88">
              <a:extLst>
                <a:ext uri="{FF2B5EF4-FFF2-40B4-BE49-F238E27FC236}">
                  <a16:creationId xmlns:a16="http://schemas.microsoft.com/office/drawing/2014/main" id="{D7AA462B-FC0C-C9DA-BB0F-5844271B5661}"/>
                </a:ext>
              </a:extLst>
            </p:cNvPr>
            <p:cNvSpPr/>
            <p:nvPr/>
          </p:nvSpPr>
          <p:spPr>
            <a:xfrm>
              <a:off x="3295351" y="3032955"/>
              <a:ext cx="4655382" cy="684077"/>
            </a:xfrm>
            <a:prstGeom prst="roundRect">
              <a:avLst>
                <a:gd name="adj" fmla="val 657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defRPr/>
              </a:pPr>
              <a:r>
                <a:rPr lang="es-MX" sz="1200" dirty="0">
                  <a:solidFill>
                    <a:schemeClr val="tx1"/>
                  </a:solidFill>
                  <a:latin typeface="Bahnschrift" panose="020B0502040204020203" pitchFamily="34" charset="0"/>
                </a:rPr>
                <a:t>“Aquí escribir una breve descripción del proyecto. Explica en qué consiste, el problema que busca resolver</a:t>
              </a:r>
              <a:endParaRPr lang="es-ES" sz="1200" dirty="0">
                <a:solidFill>
                  <a:schemeClr val="tx1"/>
                </a:solidFill>
                <a:latin typeface="Bahnschrift" panose="020B0502040204020203" pitchFamily="34" charset="0"/>
              </a:endParaRPr>
            </a:p>
          </p:txBody>
        </p:sp>
        <p:sp>
          <p:nvSpPr>
            <p:cNvPr id="11" name="Rectángulo redondeado 88">
              <a:extLst>
                <a:ext uri="{FF2B5EF4-FFF2-40B4-BE49-F238E27FC236}">
                  <a16:creationId xmlns:a16="http://schemas.microsoft.com/office/drawing/2014/main" id="{FAEEFB2A-8D5E-26F2-62A7-90E7C6E1CE3E}"/>
                </a:ext>
              </a:extLst>
            </p:cNvPr>
            <p:cNvSpPr/>
            <p:nvPr/>
          </p:nvSpPr>
          <p:spPr>
            <a:xfrm>
              <a:off x="3295353" y="4049160"/>
              <a:ext cx="4655380" cy="1108032"/>
            </a:xfrm>
            <a:prstGeom prst="roundRect">
              <a:avLst>
                <a:gd name="adj" fmla="val 657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defRPr/>
              </a:pPr>
              <a:r>
                <a:rPr lang="es-MX" sz="1400" dirty="0">
                  <a:solidFill>
                    <a:schemeClr val="tx1"/>
                  </a:solidFill>
                  <a:latin typeface="Bahnschrift" panose="020B0502040204020203" pitchFamily="34" charset="0"/>
                </a:rPr>
                <a:t>“En esta sección, detalla las actividades que llevarás a cabo para implementar el cambio. Describe paso a paso qué tareas específicas realizarás.</a:t>
              </a:r>
              <a:endParaRPr lang="es-ES" sz="1400" dirty="0">
                <a:solidFill>
                  <a:schemeClr val="tx1"/>
                </a:solidFill>
                <a:latin typeface="Bahnschrift" panose="020B0502040204020203" pitchFamily="34" charset="0"/>
              </a:endParaRPr>
            </a:p>
          </p:txBody>
        </p:sp>
        <p:sp>
          <p:nvSpPr>
            <p:cNvPr id="12" name="Rectángulo redondeado 88">
              <a:extLst>
                <a:ext uri="{FF2B5EF4-FFF2-40B4-BE49-F238E27FC236}">
                  <a16:creationId xmlns:a16="http://schemas.microsoft.com/office/drawing/2014/main" id="{D7C2578B-BBDD-0C13-28AC-1B8956FE501F}"/>
                </a:ext>
              </a:extLst>
            </p:cNvPr>
            <p:cNvSpPr/>
            <p:nvPr/>
          </p:nvSpPr>
          <p:spPr>
            <a:xfrm>
              <a:off x="3295351" y="3770567"/>
              <a:ext cx="4655381" cy="216026"/>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Actividades</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sp>
          <p:nvSpPr>
            <p:cNvPr id="13" name="Rectángulo redondeado 88">
              <a:extLst>
                <a:ext uri="{FF2B5EF4-FFF2-40B4-BE49-F238E27FC236}">
                  <a16:creationId xmlns:a16="http://schemas.microsoft.com/office/drawing/2014/main" id="{F264A615-B1FE-AAB5-9AAE-B76392EE2410}"/>
                </a:ext>
              </a:extLst>
            </p:cNvPr>
            <p:cNvSpPr/>
            <p:nvPr/>
          </p:nvSpPr>
          <p:spPr>
            <a:xfrm>
              <a:off x="3294568" y="5219759"/>
              <a:ext cx="2933616" cy="216026"/>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Duración</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sp>
          <p:nvSpPr>
            <p:cNvPr id="14" name="Rectángulo redondeado 88">
              <a:extLst>
                <a:ext uri="{FF2B5EF4-FFF2-40B4-BE49-F238E27FC236}">
                  <a16:creationId xmlns:a16="http://schemas.microsoft.com/office/drawing/2014/main" id="{7AD8146F-E223-AA35-DB26-EF63280B6B3F}"/>
                </a:ext>
              </a:extLst>
            </p:cNvPr>
            <p:cNvSpPr/>
            <p:nvPr/>
          </p:nvSpPr>
          <p:spPr>
            <a:xfrm>
              <a:off x="6048839" y="5489320"/>
              <a:ext cx="1901106" cy="216026"/>
            </a:xfrm>
            <a:prstGeom prst="roundRect">
              <a:avLst>
                <a:gd name="adj" fmla="val 6575"/>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rPr>
                <a:t>Mes de Fin de Proyecto</a:t>
              </a:r>
              <a:endParaRPr lang="ko-KR" altLang="en-US"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endParaRPr>
            </a:p>
          </p:txBody>
        </p:sp>
        <p:sp>
          <p:nvSpPr>
            <p:cNvPr id="15" name="Rectángulo redondeado 88">
              <a:extLst>
                <a:ext uri="{FF2B5EF4-FFF2-40B4-BE49-F238E27FC236}">
                  <a16:creationId xmlns:a16="http://schemas.microsoft.com/office/drawing/2014/main" id="{B53B5D2B-4A38-5F7B-3567-9628873CEF92}"/>
                </a:ext>
              </a:extLst>
            </p:cNvPr>
            <p:cNvSpPr/>
            <p:nvPr/>
          </p:nvSpPr>
          <p:spPr>
            <a:xfrm>
              <a:off x="3294568" y="5489320"/>
              <a:ext cx="2933616" cy="216026"/>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Fecha de Finalización</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grpSp>
      <p:pic>
        <p:nvPicPr>
          <p:cNvPr id="18" name="Picture 2" descr="Analytics free icon">
            <a:extLst>
              <a:ext uri="{FF2B5EF4-FFF2-40B4-BE49-F238E27FC236}">
                <a16:creationId xmlns:a16="http://schemas.microsoft.com/office/drawing/2014/main" id="{95A78940-5810-AC12-C4FE-357A6583B320}"/>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35008" y="3000904"/>
            <a:ext cx="1480687" cy="1480687"/>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5ED566FD-5E39-5F4D-203A-4F0538472948}"/>
              </a:ext>
            </a:extLst>
          </p:cNvPr>
          <p:cNvSpPr txBox="1"/>
          <p:nvPr/>
        </p:nvSpPr>
        <p:spPr>
          <a:xfrm>
            <a:off x="760911" y="908882"/>
            <a:ext cx="5810866" cy="1384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altLang="ko-KR" sz="2800" dirty="0">
                <a:solidFill>
                  <a:schemeClr val="bg1">
                    <a:lumMod val="95000"/>
                  </a:schemeClr>
                </a:solidFill>
                <a:latin typeface="Bahnschrift" panose="020B0502040204020203" pitchFamily="34" charset="0"/>
              </a:rPr>
              <a:t>PROYECTOS DE CALIDAD Y PROCESOS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ko-KR" sz="2800" b="1" i="0" u="none" strike="noStrike" kern="1200" cap="none" spc="0" normalizeH="0" baseline="0" noProof="0" dirty="0">
              <a:ln>
                <a:noFill/>
              </a:ln>
              <a:solidFill>
                <a:schemeClr val="bg1">
                  <a:lumMod val="95000"/>
                </a:schemeClr>
              </a:solidFill>
              <a:effectLst/>
              <a:uLnTx/>
              <a:uFillTx/>
              <a:latin typeface="Bahnschrift" panose="020B0502040204020203" pitchFamily="34" charset="0"/>
              <a:ea typeface="맑은 고딕" panose="020B0503020000020004" pitchFamily="34" charset="-127"/>
              <a:cs typeface="Arial" pitchFamily="34" charset="0"/>
            </a:endParaRPr>
          </a:p>
        </p:txBody>
      </p:sp>
    </p:spTree>
    <p:extLst>
      <p:ext uri="{BB962C8B-B14F-4D97-AF65-F5344CB8AC3E}">
        <p14:creationId xmlns:p14="http://schemas.microsoft.com/office/powerpoint/2010/main" val="3485513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F7ACF-B065-70FC-FE65-F59D2F8CF501}"/>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0875548A-2B9E-88F2-EBE3-28E76048934E}"/>
              </a:ext>
            </a:extLst>
          </p:cNvPr>
          <p:cNvGrpSpPr/>
          <p:nvPr/>
        </p:nvGrpSpPr>
        <p:grpSpPr>
          <a:xfrm>
            <a:off x="4079776" y="1810564"/>
            <a:ext cx="5532986" cy="3994700"/>
            <a:chOff x="2927446" y="2285405"/>
            <a:chExt cx="5023288" cy="3519859"/>
          </a:xfrm>
        </p:grpSpPr>
        <p:sp>
          <p:nvSpPr>
            <p:cNvPr id="6" name="Rectángulo redondeado 88">
              <a:extLst>
                <a:ext uri="{FF2B5EF4-FFF2-40B4-BE49-F238E27FC236}">
                  <a16:creationId xmlns:a16="http://schemas.microsoft.com/office/drawing/2014/main" id="{2FF2E63C-DA3D-BF95-9524-1B78A7F83AAD}"/>
                </a:ext>
              </a:extLst>
            </p:cNvPr>
            <p:cNvSpPr/>
            <p:nvPr/>
          </p:nvSpPr>
          <p:spPr>
            <a:xfrm>
              <a:off x="6048839" y="5219759"/>
              <a:ext cx="1901106" cy="216026"/>
            </a:xfrm>
            <a:prstGeom prst="roundRect">
              <a:avLst>
                <a:gd name="adj" fmla="val 6575"/>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rPr>
                <a:t>Tiempo de Implementación</a:t>
              </a:r>
              <a:endParaRPr lang="ko-KR" altLang="en-US"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endParaRPr>
            </a:p>
          </p:txBody>
        </p:sp>
        <p:sp>
          <p:nvSpPr>
            <p:cNvPr id="7" name="Rectángulo redondeado 88">
              <a:extLst>
                <a:ext uri="{FF2B5EF4-FFF2-40B4-BE49-F238E27FC236}">
                  <a16:creationId xmlns:a16="http://schemas.microsoft.com/office/drawing/2014/main" id="{0CAA587D-661C-4339-4DAF-078AC65231E1}"/>
                </a:ext>
              </a:extLst>
            </p:cNvPr>
            <p:cNvSpPr/>
            <p:nvPr/>
          </p:nvSpPr>
          <p:spPr>
            <a:xfrm>
              <a:off x="6470824" y="2295845"/>
              <a:ext cx="1461793" cy="415423"/>
            </a:xfrm>
            <a:prstGeom prst="roundRect">
              <a:avLst>
                <a:gd name="adj" fmla="val 657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85800">
                <a:defRPr/>
              </a:pPr>
              <a:r>
                <a:rPr lang="es-ES" sz="3600" b="1" dirty="0">
                  <a:solidFill>
                    <a:srgbClr val="0E2841">
                      <a:lumMod val="75000"/>
                      <a:lumOff val="25000"/>
                    </a:srgbClr>
                  </a:solidFill>
                  <a:latin typeface="Bahnschrift" panose="020B0502040204020203" pitchFamily="34" charset="0"/>
                </a:rPr>
                <a:t>30%</a:t>
              </a:r>
            </a:p>
          </p:txBody>
        </p:sp>
        <p:grpSp>
          <p:nvGrpSpPr>
            <p:cNvPr id="8" name="Grupo 7">
              <a:extLst>
                <a:ext uri="{FF2B5EF4-FFF2-40B4-BE49-F238E27FC236}">
                  <a16:creationId xmlns:a16="http://schemas.microsoft.com/office/drawing/2014/main" id="{7D4727DB-346C-2B5E-739B-2CC3DB9F023C}"/>
                </a:ext>
              </a:extLst>
            </p:cNvPr>
            <p:cNvGrpSpPr/>
            <p:nvPr/>
          </p:nvGrpSpPr>
          <p:grpSpPr>
            <a:xfrm>
              <a:off x="2927446" y="2285405"/>
              <a:ext cx="5023288" cy="711546"/>
              <a:chOff x="4889472" y="4048272"/>
              <a:chExt cx="6697717" cy="948729"/>
            </a:xfrm>
          </p:grpSpPr>
          <p:sp>
            <p:nvSpPr>
              <p:cNvPr id="16" name="Rectángulo redondeado 88">
                <a:extLst>
                  <a:ext uri="{FF2B5EF4-FFF2-40B4-BE49-F238E27FC236}">
                    <a16:creationId xmlns:a16="http://schemas.microsoft.com/office/drawing/2014/main" id="{281A6241-404C-2D5F-ECC0-44316CA9EFC1}"/>
                  </a:ext>
                </a:extLst>
              </p:cNvPr>
              <p:cNvSpPr/>
              <p:nvPr/>
            </p:nvSpPr>
            <p:spPr>
              <a:xfrm>
                <a:off x="5380015" y="4708966"/>
                <a:ext cx="6207174" cy="288035"/>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Descripción del Proyecto</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sp>
            <p:nvSpPr>
              <p:cNvPr id="17" name="Rectángulo redondeado 87">
                <a:extLst>
                  <a:ext uri="{FF2B5EF4-FFF2-40B4-BE49-F238E27FC236}">
                    <a16:creationId xmlns:a16="http://schemas.microsoft.com/office/drawing/2014/main" id="{8EB6C65F-517D-F20D-EEBA-A0738528875F}"/>
                  </a:ext>
                </a:extLst>
              </p:cNvPr>
              <p:cNvSpPr/>
              <p:nvPr/>
            </p:nvSpPr>
            <p:spPr>
              <a:xfrm>
                <a:off x="4889472" y="4048272"/>
                <a:ext cx="5457097" cy="553897"/>
              </a:xfrm>
              <a:prstGeom prst="roundRect">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ES" sz="1600" b="1" dirty="0">
                    <a:solidFill>
                      <a:prstClr val="white"/>
                    </a:solidFill>
                    <a:latin typeface="Bahnschrift" panose="020B0502040204020203" pitchFamily="34" charset="0"/>
                  </a:rPr>
                  <a:t>1. Optimización y Automatización de Modelo de Tratamiento de Riesgos</a:t>
                </a:r>
              </a:p>
            </p:txBody>
          </p:sp>
        </p:grpSp>
        <p:cxnSp>
          <p:nvCxnSpPr>
            <p:cNvPr id="9" name="Conector recto 8">
              <a:extLst>
                <a:ext uri="{FF2B5EF4-FFF2-40B4-BE49-F238E27FC236}">
                  <a16:creationId xmlns:a16="http://schemas.microsoft.com/office/drawing/2014/main" id="{3970C061-A31D-94EF-3B31-5DE447C2A97D}"/>
                </a:ext>
              </a:extLst>
            </p:cNvPr>
            <p:cNvCxnSpPr>
              <a:cxnSpLocks/>
            </p:cNvCxnSpPr>
            <p:nvPr/>
          </p:nvCxnSpPr>
          <p:spPr>
            <a:xfrm>
              <a:off x="3059832" y="2879209"/>
              <a:ext cx="0" cy="2926055"/>
            </a:xfrm>
            <a:prstGeom prst="line">
              <a:avLst/>
            </a:prstGeom>
            <a:ln w="38100">
              <a:solidFill>
                <a:schemeClr val="accent6">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redondeado 88">
              <a:extLst>
                <a:ext uri="{FF2B5EF4-FFF2-40B4-BE49-F238E27FC236}">
                  <a16:creationId xmlns:a16="http://schemas.microsoft.com/office/drawing/2014/main" id="{CBF87411-3C88-E0E7-663C-FCAC2FBC67A5}"/>
                </a:ext>
              </a:extLst>
            </p:cNvPr>
            <p:cNvSpPr/>
            <p:nvPr/>
          </p:nvSpPr>
          <p:spPr>
            <a:xfrm>
              <a:off x="3295351" y="3032955"/>
              <a:ext cx="4655382" cy="684077"/>
            </a:xfrm>
            <a:prstGeom prst="roundRect">
              <a:avLst>
                <a:gd name="adj" fmla="val 657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defRPr/>
              </a:pPr>
              <a:r>
                <a:rPr lang="es-MX" sz="1200" dirty="0">
                  <a:solidFill>
                    <a:schemeClr val="tx1"/>
                  </a:solidFill>
                  <a:latin typeface="Bahnschrift" panose="020B0502040204020203" pitchFamily="34" charset="0"/>
                </a:rPr>
                <a:t>“Aquí escribir una breve descripción del proyecto. Explica en qué consiste, el problema que busca resolver</a:t>
              </a:r>
              <a:endParaRPr lang="es-ES" sz="1200" dirty="0">
                <a:solidFill>
                  <a:schemeClr val="tx1"/>
                </a:solidFill>
                <a:latin typeface="Bahnschrift" panose="020B0502040204020203" pitchFamily="34" charset="0"/>
              </a:endParaRPr>
            </a:p>
          </p:txBody>
        </p:sp>
        <p:sp>
          <p:nvSpPr>
            <p:cNvPr id="11" name="Rectángulo redondeado 88">
              <a:extLst>
                <a:ext uri="{FF2B5EF4-FFF2-40B4-BE49-F238E27FC236}">
                  <a16:creationId xmlns:a16="http://schemas.microsoft.com/office/drawing/2014/main" id="{E4595887-F805-2FDA-52A7-67FAB67A0D54}"/>
                </a:ext>
              </a:extLst>
            </p:cNvPr>
            <p:cNvSpPr/>
            <p:nvPr/>
          </p:nvSpPr>
          <p:spPr>
            <a:xfrm>
              <a:off x="3295353" y="4049160"/>
              <a:ext cx="4655380" cy="1108032"/>
            </a:xfrm>
            <a:prstGeom prst="roundRect">
              <a:avLst>
                <a:gd name="adj" fmla="val 657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defRPr/>
              </a:pPr>
              <a:r>
                <a:rPr lang="es-MX" sz="1400" dirty="0">
                  <a:solidFill>
                    <a:schemeClr val="tx1"/>
                  </a:solidFill>
                  <a:latin typeface="Bahnschrift" panose="020B0502040204020203" pitchFamily="34" charset="0"/>
                </a:rPr>
                <a:t>“En esta sección, detalla las actividades que llevarás a cabo para implementar el cambio. Describe paso a paso qué tareas específicas realizarás.</a:t>
              </a:r>
              <a:endParaRPr lang="es-ES" sz="1400" dirty="0">
                <a:solidFill>
                  <a:schemeClr val="tx1"/>
                </a:solidFill>
                <a:latin typeface="Bahnschrift" panose="020B0502040204020203" pitchFamily="34" charset="0"/>
              </a:endParaRPr>
            </a:p>
          </p:txBody>
        </p:sp>
        <p:sp>
          <p:nvSpPr>
            <p:cNvPr id="12" name="Rectángulo redondeado 88">
              <a:extLst>
                <a:ext uri="{FF2B5EF4-FFF2-40B4-BE49-F238E27FC236}">
                  <a16:creationId xmlns:a16="http://schemas.microsoft.com/office/drawing/2014/main" id="{5C3EFF30-5D1C-D330-CC0C-B23123ABB0EA}"/>
                </a:ext>
              </a:extLst>
            </p:cNvPr>
            <p:cNvSpPr/>
            <p:nvPr/>
          </p:nvSpPr>
          <p:spPr>
            <a:xfrm>
              <a:off x="3295351" y="3770567"/>
              <a:ext cx="4655381" cy="216026"/>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Actividades</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sp>
          <p:nvSpPr>
            <p:cNvPr id="13" name="Rectángulo redondeado 88">
              <a:extLst>
                <a:ext uri="{FF2B5EF4-FFF2-40B4-BE49-F238E27FC236}">
                  <a16:creationId xmlns:a16="http://schemas.microsoft.com/office/drawing/2014/main" id="{D06CE5EB-4964-5EAC-C191-61C118B06D6A}"/>
                </a:ext>
              </a:extLst>
            </p:cNvPr>
            <p:cNvSpPr/>
            <p:nvPr/>
          </p:nvSpPr>
          <p:spPr>
            <a:xfrm>
              <a:off x="3294568" y="5219759"/>
              <a:ext cx="2933616" cy="216026"/>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Duración</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sp>
          <p:nvSpPr>
            <p:cNvPr id="14" name="Rectángulo redondeado 88">
              <a:extLst>
                <a:ext uri="{FF2B5EF4-FFF2-40B4-BE49-F238E27FC236}">
                  <a16:creationId xmlns:a16="http://schemas.microsoft.com/office/drawing/2014/main" id="{1BBA0FE5-14E7-FD1B-6B33-AB0E4EA3D13B}"/>
                </a:ext>
              </a:extLst>
            </p:cNvPr>
            <p:cNvSpPr/>
            <p:nvPr/>
          </p:nvSpPr>
          <p:spPr>
            <a:xfrm>
              <a:off x="6048839" y="5489320"/>
              <a:ext cx="1901106" cy="216026"/>
            </a:xfrm>
            <a:prstGeom prst="roundRect">
              <a:avLst>
                <a:gd name="adj" fmla="val 6575"/>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rPr>
                <a:t>Mes de Fin de Proyecto</a:t>
              </a:r>
              <a:endParaRPr lang="ko-KR" altLang="en-US"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endParaRPr>
            </a:p>
          </p:txBody>
        </p:sp>
        <p:sp>
          <p:nvSpPr>
            <p:cNvPr id="15" name="Rectángulo redondeado 88">
              <a:extLst>
                <a:ext uri="{FF2B5EF4-FFF2-40B4-BE49-F238E27FC236}">
                  <a16:creationId xmlns:a16="http://schemas.microsoft.com/office/drawing/2014/main" id="{21E4B130-3F25-8ECC-7AB3-7842313B3E9B}"/>
                </a:ext>
              </a:extLst>
            </p:cNvPr>
            <p:cNvSpPr/>
            <p:nvPr/>
          </p:nvSpPr>
          <p:spPr>
            <a:xfrm>
              <a:off x="3294568" y="5489320"/>
              <a:ext cx="2933616" cy="216026"/>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Fecha de Finalización</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grpSp>
      <p:pic>
        <p:nvPicPr>
          <p:cNvPr id="18" name="Picture 2" descr="Analytics free icon">
            <a:extLst>
              <a:ext uri="{FF2B5EF4-FFF2-40B4-BE49-F238E27FC236}">
                <a16:creationId xmlns:a16="http://schemas.microsoft.com/office/drawing/2014/main" id="{A8A28A21-68B9-757E-9A37-B272A3D7D3BC}"/>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35008" y="3000904"/>
            <a:ext cx="1480687" cy="1480687"/>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120D8091-F64E-EE1D-2A94-6EA1F083D444}"/>
              </a:ext>
            </a:extLst>
          </p:cNvPr>
          <p:cNvSpPr txBox="1"/>
          <p:nvPr/>
        </p:nvSpPr>
        <p:spPr>
          <a:xfrm>
            <a:off x="760911" y="908882"/>
            <a:ext cx="5810866" cy="1384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altLang="ko-KR" sz="2800" dirty="0">
                <a:solidFill>
                  <a:schemeClr val="bg1">
                    <a:lumMod val="95000"/>
                  </a:schemeClr>
                </a:solidFill>
                <a:latin typeface="Bahnschrift" panose="020B0502040204020203" pitchFamily="34" charset="0"/>
              </a:rPr>
              <a:t>PROYECTOS DE CALIDAD Y PROCESOS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ko-KR" sz="2800" b="1" i="0" u="none" strike="noStrike" kern="1200" cap="none" spc="0" normalizeH="0" baseline="0" noProof="0" dirty="0">
              <a:ln>
                <a:noFill/>
              </a:ln>
              <a:solidFill>
                <a:schemeClr val="bg1">
                  <a:lumMod val="95000"/>
                </a:schemeClr>
              </a:solidFill>
              <a:effectLst/>
              <a:uLnTx/>
              <a:uFillTx/>
              <a:latin typeface="Bahnschrift" panose="020B0502040204020203" pitchFamily="34" charset="0"/>
              <a:ea typeface="맑은 고딕" panose="020B0503020000020004" pitchFamily="34" charset="-127"/>
              <a:cs typeface="Arial" pitchFamily="34" charset="0"/>
            </a:endParaRPr>
          </a:p>
        </p:txBody>
      </p:sp>
    </p:spTree>
    <p:extLst>
      <p:ext uri="{BB962C8B-B14F-4D97-AF65-F5344CB8AC3E}">
        <p14:creationId xmlns:p14="http://schemas.microsoft.com/office/powerpoint/2010/main" val="48735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2F9B9-2ED7-F8FD-804D-5FE09D7F59D1}"/>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F41251CD-7EEE-B8F7-73DA-B9B88112A5F1}"/>
              </a:ext>
            </a:extLst>
          </p:cNvPr>
          <p:cNvSpPr/>
          <p:nvPr/>
        </p:nvSpPr>
        <p:spPr>
          <a:xfrm>
            <a:off x="-1" y="0"/>
            <a:ext cx="11937443" cy="677258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Rectángulo 3">
            <a:extLst>
              <a:ext uri="{FF2B5EF4-FFF2-40B4-BE49-F238E27FC236}">
                <a16:creationId xmlns:a16="http://schemas.microsoft.com/office/drawing/2014/main" id="{07B7D323-3734-F540-63B5-800FD47D93B7}"/>
              </a:ext>
            </a:extLst>
          </p:cNvPr>
          <p:cNvSpPr/>
          <p:nvPr/>
        </p:nvSpPr>
        <p:spPr>
          <a:xfrm>
            <a:off x="5566787" y="0"/>
            <a:ext cx="6370655" cy="677258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ángulo 5">
            <a:extLst>
              <a:ext uri="{FF2B5EF4-FFF2-40B4-BE49-F238E27FC236}">
                <a16:creationId xmlns:a16="http://schemas.microsoft.com/office/drawing/2014/main" id="{B7D5DC3E-D7A4-E3D2-C6E9-DB9CB6AF7B59}"/>
              </a:ext>
            </a:extLst>
          </p:cNvPr>
          <p:cNvSpPr/>
          <p:nvPr/>
        </p:nvSpPr>
        <p:spPr>
          <a:xfrm>
            <a:off x="0" y="2562329"/>
            <a:ext cx="9405258" cy="164793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22A517DB-5040-8398-7339-0A4241FD6EB9}"/>
              </a:ext>
            </a:extLst>
          </p:cNvPr>
          <p:cNvSpPr txBox="1"/>
          <p:nvPr/>
        </p:nvSpPr>
        <p:spPr>
          <a:xfrm>
            <a:off x="2139836" y="2777535"/>
            <a:ext cx="5606249" cy="1200329"/>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103254"/>
                </a:solidFill>
                <a:effectLst/>
                <a:uLnTx/>
                <a:uFillTx/>
                <a:latin typeface="Century Gothic" panose="020B0502020202020204" pitchFamily="34" charset="0"/>
                <a:ea typeface="+mn-ea"/>
                <a:cs typeface="+mn-cs"/>
              </a:rPr>
              <a:t>PROYECTOS DE PRIMERA LÍNEA</a:t>
            </a:r>
          </a:p>
        </p:txBody>
      </p:sp>
    </p:spTree>
    <p:extLst>
      <p:ext uri="{BB962C8B-B14F-4D97-AF65-F5344CB8AC3E}">
        <p14:creationId xmlns:p14="http://schemas.microsoft.com/office/powerpoint/2010/main" val="5422096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7D816-D17F-8AFF-66A2-D1E24DC372BB}"/>
            </a:ext>
          </a:extLst>
        </p:cNvPr>
        <p:cNvGrpSpPr/>
        <p:nvPr/>
      </p:nvGrpSpPr>
      <p:grpSpPr>
        <a:xfrm>
          <a:off x="0" y="0"/>
          <a:ext cx="0" cy="0"/>
          <a:chOff x="0" y="0"/>
          <a:chExt cx="0" cy="0"/>
        </a:xfrm>
      </p:grpSpPr>
      <p:graphicFrame>
        <p:nvGraphicFramePr>
          <p:cNvPr id="16" name="Table 3">
            <a:extLst>
              <a:ext uri="{FF2B5EF4-FFF2-40B4-BE49-F238E27FC236}">
                <a16:creationId xmlns:a16="http://schemas.microsoft.com/office/drawing/2014/main" id="{48974370-F3E8-10DF-7260-5905F1EF8BA6}"/>
              </a:ext>
            </a:extLst>
          </p:cNvPr>
          <p:cNvGraphicFramePr>
            <a:graphicFrameLocks noGrp="1"/>
          </p:cNvGraphicFramePr>
          <p:nvPr/>
        </p:nvGraphicFramePr>
        <p:xfrm>
          <a:off x="914401" y="1791616"/>
          <a:ext cx="10209125" cy="3634494"/>
        </p:xfrm>
        <a:graphic>
          <a:graphicData uri="http://schemas.openxmlformats.org/drawingml/2006/table">
            <a:tbl>
              <a:tblPr firstRow="1" bandRow="1"/>
              <a:tblGrid>
                <a:gridCol w="409822">
                  <a:extLst>
                    <a:ext uri="{9D8B030D-6E8A-4147-A177-3AD203B41FA5}">
                      <a16:colId xmlns:a16="http://schemas.microsoft.com/office/drawing/2014/main" val="3271188596"/>
                    </a:ext>
                  </a:extLst>
                </a:gridCol>
                <a:gridCol w="2814565">
                  <a:extLst>
                    <a:ext uri="{9D8B030D-6E8A-4147-A177-3AD203B41FA5}">
                      <a16:colId xmlns:a16="http://schemas.microsoft.com/office/drawing/2014/main" val="20000"/>
                    </a:ext>
                  </a:extLst>
                </a:gridCol>
                <a:gridCol w="695957">
                  <a:extLst>
                    <a:ext uri="{9D8B030D-6E8A-4147-A177-3AD203B41FA5}">
                      <a16:colId xmlns:a16="http://schemas.microsoft.com/office/drawing/2014/main" val="4222797997"/>
                    </a:ext>
                  </a:extLst>
                </a:gridCol>
                <a:gridCol w="528100">
                  <a:extLst>
                    <a:ext uri="{9D8B030D-6E8A-4147-A177-3AD203B41FA5}">
                      <a16:colId xmlns:a16="http://schemas.microsoft.com/office/drawing/2014/main" val="20001"/>
                    </a:ext>
                  </a:extLst>
                </a:gridCol>
                <a:gridCol w="491161">
                  <a:extLst>
                    <a:ext uri="{9D8B030D-6E8A-4147-A177-3AD203B41FA5}">
                      <a16:colId xmlns:a16="http://schemas.microsoft.com/office/drawing/2014/main" val="20002"/>
                    </a:ext>
                  </a:extLst>
                </a:gridCol>
                <a:gridCol w="558815">
                  <a:extLst>
                    <a:ext uri="{9D8B030D-6E8A-4147-A177-3AD203B41FA5}">
                      <a16:colId xmlns:a16="http://schemas.microsoft.com/office/drawing/2014/main" val="20003"/>
                    </a:ext>
                  </a:extLst>
                </a:gridCol>
                <a:gridCol w="522981">
                  <a:extLst>
                    <a:ext uri="{9D8B030D-6E8A-4147-A177-3AD203B41FA5}">
                      <a16:colId xmlns:a16="http://schemas.microsoft.com/office/drawing/2014/main" val="20004"/>
                    </a:ext>
                  </a:extLst>
                </a:gridCol>
                <a:gridCol w="574652">
                  <a:extLst>
                    <a:ext uri="{9D8B030D-6E8A-4147-A177-3AD203B41FA5}">
                      <a16:colId xmlns:a16="http://schemas.microsoft.com/office/drawing/2014/main" val="20005"/>
                    </a:ext>
                  </a:extLst>
                </a:gridCol>
                <a:gridCol w="518179">
                  <a:extLst>
                    <a:ext uri="{9D8B030D-6E8A-4147-A177-3AD203B41FA5}">
                      <a16:colId xmlns:a16="http://schemas.microsoft.com/office/drawing/2014/main" val="20006"/>
                    </a:ext>
                  </a:extLst>
                </a:gridCol>
                <a:gridCol w="482321">
                  <a:extLst>
                    <a:ext uri="{9D8B030D-6E8A-4147-A177-3AD203B41FA5}">
                      <a16:colId xmlns:a16="http://schemas.microsoft.com/office/drawing/2014/main" val="20007"/>
                    </a:ext>
                  </a:extLst>
                </a:gridCol>
                <a:gridCol w="522514">
                  <a:extLst>
                    <a:ext uri="{9D8B030D-6E8A-4147-A177-3AD203B41FA5}">
                      <a16:colId xmlns:a16="http://schemas.microsoft.com/office/drawing/2014/main" val="20008"/>
                    </a:ext>
                  </a:extLst>
                </a:gridCol>
                <a:gridCol w="512466">
                  <a:extLst>
                    <a:ext uri="{9D8B030D-6E8A-4147-A177-3AD203B41FA5}">
                      <a16:colId xmlns:a16="http://schemas.microsoft.com/office/drawing/2014/main" val="1015885379"/>
                    </a:ext>
                  </a:extLst>
                </a:gridCol>
                <a:gridCol w="462224">
                  <a:extLst>
                    <a:ext uri="{9D8B030D-6E8A-4147-A177-3AD203B41FA5}">
                      <a16:colId xmlns:a16="http://schemas.microsoft.com/office/drawing/2014/main" val="1036121408"/>
                    </a:ext>
                  </a:extLst>
                </a:gridCol>
                <a:gridCol w="522515">
                  <a:extLst>
                    <a:ext uri="{9D8B030D-6E8A-4147-A177-3AD203B41FA5}">
                      <a16:colId xmlns:a16="http://schemas.microsoft.com/office/drawing/2014/main" val="3194320466"/>
                    </a:ext>
                  </a:extLst>
                </a:gridCol>
                <a:gridCol w="592853">
                  <a:extLst>
                    <a:ext uri="{9D8B030D-6E8A-4147-A177-3AD203B41FA5}">
                      <a16:colId xmlns:a16="http://schemas.microsoft.com/office/drawing/2014/main" val="3450501472"/>
                    </a:ext>
                  </a:extLst>
                </a:gridCol>
              </a:tblGrid>
              <a:tr h="830758">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algn="l"/>
                      <a:r>
                        <a:rPr lang="es-ES" sz="1400" b="0" kern="1200" cap="none" spc="0" dirty="0">
                          <a:ln w="0"/>
                          <a:solidFill>
                            <a:schemeClr val="bg1"/>
                          </a:solidFill>
                          <a:effectLst/>
                          <a:latin typeface="Bahnschrift" panose="020B0502040204020203" pitchFamily="34" charset="0"/>
                          <a:ea typeface="+mn-ea"/>
                          <a:cs typeface="+mn-cs"/>
                        </a:rPr>
                        <a:t>#</a:t>
                      </a:r>
                      <a:endParaRPr lang="pl-PL" sz="1400" b="0" kern="1200" cap="none" spc="0" dirty="0">
                        <a:ln w="0"/>
                        <a:solidFill>
                          <a:schemeClr val="bg1"/>
                        </a:solidFill>
                        <a:effectLst/>
                        <a:latin typeface="Bahnschrift" panose="020B0502040204020203" pitchFamily="34" charset="0"/>
                        <a:ea typeface="+mn-ea"/>
                        <a:cs typeface="+mn-cs"/>
                      </a:endParaRPr>
                    </a:p>
                  </a:txBody>
                  <a:tcPr marL="111501" marR="111501" marT="55749" marB="55749"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algn="ctr"/>
                      <a:r>
                        <a:rPr lang="es-ES" sz="1400" b="1" i="0" kern="1200" cap="none" spc="0">
                          <a:ln w="0"/>
                          <a:solidFill>
                            <a:schemeClr val="bg1"/>
                          </a:solidFill>
                          <a:effectLst/>
                          <a:latin typeface="Bahnschrift" panose="020B0502040204020203" pitchFamily="34" charset="0"/>
                          <a:ea typeface="+mn-ea"/>
                          <a:cs typeface="+mn-cs"/>
                        </a:rPr>
                        <a:t>PROYECTO</a:t>
                      </a:r>
                      <a:endParaRPr lang="pl-PL" sz="1400" b="1" i="0" kern="1200" cap="none" spc="0">
                        <a:ln w="0"/>
                        <a:solidFill>
                          <a:schemeClr val="bg1"/>
                        </a:solidFill>
                        <a:effectLst/>
                        <a:latin typeface="Bahnschrift" panose="020B0502040204020203" pitchFamily="34" charset="0"/>
                        <a:ea typeface="+mn-ea"/>
                        <a:cs typeface="+mn-cs"/>
                      </a:endParaRPr>
                    </a:p>
                  </a:txBody>
                  <a:tcPr marL="111501" marR="111501" marT="55749" marB="5574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algn="ctr"/>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Estado</a:t>
                      </a:r>
                    </a:p>
                    <a:p>
                      <a:pPr algn="ct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algn="ctr"/>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Ene</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Feb</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Mar</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Abr</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May</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Jun</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Jul</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err="1">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Ago</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err="1">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Sep</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Oct</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Nov</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Dic</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extLst>
                  <a:ext uri="{0D108BD9-81ED-4DB2-BD59-A6C34878D82A}">
                    <a16:rowId xmlns:a16="http://schemas.microsoft.com/office/drawing/2014/main" val="2344264806"/>
                  </a:ext>
                </a:extLst>
              </a:tr>
              <a:tr h="986489">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a:ln>
                            <a:noFill/>
                          </a:ln>
                          <a:solidFill>
                            <a:schemeClr val="bg1"/>
                          </a:solidFill>
                          <a:effectLst/>
                          <a:uLnTx/>
                          <a:uFillTx/>
                          <a:latin typeface="Bahnschrift" panose="020B0502040204020203" pitchFamily="34" charset="0"/>
                          <a:ea typeface="+mn-ea"/>
                          <a:cs typeface="+mn-cs"/>
                        </a:rPr>
                        <a:t>1</a:t>
                      </a:r>
                      <a:endParaRPr kumimoji="0" lang="pl-PL" sz="1400" b="1" i="0" u="none" strike="noStrike" kern="1200" cap="none" spc="0" normalizeH="0" baseline="0">
                        <a:ln>
                          <a:noFill/>
                        </a:ln>
                        <a:solidFill>
                          <a:schemeClr val="bg1"/>
                        </a:solidFill>
                        <a:effectLst/>
                        <a:uLnTx/>
                        <a:uFillTx/>
                        <a:latin typeface="Bahnschrift" panose="020B0502040204020203" pitchFamily="34" charset="0"/>
                        <a:ea typeface="+mn-ea"/>
                        <a:cs typeface="+mn-cs"/>
                      </a:endParaRPr>
                    </a:p>
                  </a:txBody>
                  <a:tcPr marL="111501" marR="111501" marT="55749" marB="55749"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p>
                      <a:r>
                        <a:rPr lang="es-MX" dirty="0">
                          <a:solidFill>
                            <a:schemeClr val="bg1">
                              <a:lumMod val="95000"/>
                            </a:schemeClr>
                          </a:solidFill>
                          <a:latin typeface="Bahnschrift" panose="020B0502040204020203" pitchFamily="34" charset="0"/>
                        </a:rPr>
                        <a:t>“Escribir el título del proyecto”</a:t>
                      </a:r>
                      <a:endParaRPr lang="es-EC" dirty="0">
                        <a:solidFill>
                          <a:schemeClr val="bg1">
                            <a:lumMod val="95000"/>
                          </a:schemeClr>
                        </a:solidFill>
                        <a:latin typeface="Bahnschrift" panose="020B0502040204020203" pitchFamily="34" charset="0"/>
                      </a:endParaRPr>
                    </a:p>
                  </a:txBody>
                  <a:tcPr marL="111501" marR="111501" marT="55749" marB="5574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extLst>
                  <a:ext uri="{0D108BD9-81ED-4DB2-BD59-A6C34878D82A}">
                    <a16:rowId xmlns:a16="http://schemas.microsoft.com/office/drawing/2014/main" val="569215538"/>
                  </a:ext>
                </a:extLst>
              </a:tr>
              <a:tr h="986489">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a:ln>
                            <a:noFill/>
                          </a:ln>
                          <a:solidFill>
                            <a:schemeClr val="bg1"/>
                          </a:solidFill>
                          <a:effectLst/>
                          <a:uLnTx/>
                          <a:uFillTx/>
                          <a:latin typeface="Bahnschrift" panose="020B0502040204020203" pitchFamily="34" charset="0"/>
                          <a:ea typeface="+mn-ea"/>
                          <a:cs typeface="+mn-cs"/>
                        </a:rPr>
                        <a:t>2</a:t>
                      </a:r>
                      <a:endParaRPr kumimoji="0" lang="pl-PL" sz="1400" b="1" i="0" u="none" strike="noStrike" kern="1200" cap="none" spc="0" normalizeH="0" baseline="0">
                        <a:ln>
                          <a:noFill/>
                        </a:ln>
                        <a:solidFill>
                          <a:schemeClr val="bg1"/>
                        </a:solidFill>
                        <a:effectLst/>
                        <a:uLnTx/>
                        <a:uFillTx/>
                        <a:latin typeface="Bahnschrift" panose="020B0502040204020203" pitchFamily="34" charset="0"/>
                        <a:ea typeface="+mn-ea"/>
                        <a:cs typeface="+mn-cs"/>
                      </a:endParaRPr>
                    </a:p>
                  </a:txBody>
                  <a:tcPr marL="111501" marR="111501" marT="55749" marB="55749"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p>
                      <a:endParaRPr lang="es-EC" dirty="0">
                        <a:solidFill>
                          <a:schemeClr val="bg1">
                            <a:lumMod val="95000"/>
                          </a:schemeClr>
                        </a:solidFill>
                        <a:latin typeface="Bahnschrift" panose="020B0502040204020203" pitchFamily="34" charset="0"/>
                      </a:endParaRPr>
                    </a:p>
                  </a:txBody>
                  <a:tcPr marL="111501" marR="111501" marT="55749" marB="5574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extLst>
                  <a:ext uri="{0D108BD9-81ED-4DB2-BD59-A6C34878D82A}">
                    <a16:rowId xmlns:a16="http://schemas.microsoft.com/office/drawing/2014/main" val="2717231673"/>
                  </a:ext>
                </a:extLst>
              </a:tr>
              <a:tr h="830758">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dirty="0">
                          <a:ln>
                            <a:noFill/>
                          </a:ln>
                          <a:solidFill>
                            <a:schemeClr val="bg1"/>
                          </a:solidFill>
                          <a:effectLst/>
                          <a:uLnTx/>
                          <a:uFillTx/>
                          <a:latin typeface="Bahnschrift" panose="020B0502040204020203" pitchFamily="34" charset="0"/>
                          <a:ea typeface="+mn-ea"/>
                          <a:cs typeface="+mn-cs"/>
                        </a:rPr>
                        <a:t>3</a:t>
                      </a:r>
                      <a:endParaRPr kumimoji="0" lang="pl-PL" sz="1400" b="1" i="0" u="none" strike="noStrike" kern="1200" cap="none" spc="0" normalizeH="0" baseline="0" dirty="0">
                        <a:ln>
                          <a:noFill/>
                        </a:ln>
                        <a:solidFill>
                          <a:schemeClr val="bg1"/>
                        </a:solidFill>
                        <a:effectLst/>
                        <a:uLnTx/>
                        <a:uFillTx/>
                        <a:latin typeface="Bahnschrift" panose="020B0502040204020203" pitchFamily="34" charset="0"/>
                        <a:ea typeface="+mn-ea"/>
                        <a:cs typeface="+mn-cs"/>
                      </a:endParaRPr>
                    </a:p>
                  </a:txBody>
                  <a:tcPr marL="111501" marR="111501" marT="55749" marB="55749"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p>
                      <a:endParaRPr lang="es-EC" dirty="0">
                        <a:solidFill>
                          <a:schemeClr val="bg1">
                            <a:lumMod val="95000"/>
                          </a:schemeClr>
                        </a:solidFill>
                        <a:latin typeface="Bahnschrift" panose="020B0502040204020203" pitchFamily="34" charset="0"/>
                      </a:endParaRPr>
                    </a:p>
                  </a:txBody>
                  <a:tcPr marL="111501" marR="111501" marT="55749" marB="5574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extLst>
                  <a:ext uri="{0D108BD9-81ED-4DB2-BD59-A6C34878D82A}">
                    <a16:rowId xmlns:a16="http://schemas.microsoft.com/office/drawing/2014/main" val="1812124177"/>
                  </a:ext>
                </a:extLst>
              </a:tr>
            </a:tbl>
          </a:graphicData>
        </a:graphic>
      </p:graphicFrame>
      <p:sp>
        <p:nvSpPr>
          <p:cNvPr id="17" name="Rounded Rectangle 4">
            <a:extLst>
              <a:ext uri="{FF2B5EF4-FFF2-40B4-BE49-F238E27FC236}">
                <a16:creationId xmlns:a16="http://schemas.microsoft.com/office/drawing/2014/main" id="{5A048751-971E-2BE6-AD43-25CDE74F3500}"/>
              </a:ext>
            </a:extLst>
          </p:cNvPr>
          <p:cNvSpPr/>
          <p:nvPr/>
        </p:nvSpPr>
        <p:spPr>
          <a:xfrm>
            <a:off x="6913266" y="2961731"/>
            <a:ext cx="3014505" cy="372136"/>
          </a:xfrm>
          <a:prstGeom prst="roundRect">
            <a:avLst>
              <a:gd name="adj" fmla="val 50000"/>
            </a:avLst>
          </a:prstGeom>
          <a:solidFill>
            <a:schemeClr val="bg1"/>
          </a:solidFill>
          <a:ln w="12700" cap="flat" cmpd="sng" algn="ctr">
            <a:noFill/>
            <a:prstDash val="solid"/>
            <a:miter lim="800000"/>
          </a:ln>
          <a:effectLst/>
        </p:spPr>
        <p:txBody>
          <a:bodyPr rtlCol="0" anchor="ctr"/>
          <a:lstStyle/>
          <a:p>
            <a:pPr algn="ctr" defTabSz="685846">
              <a:defRPr/>
            </a:pPr>
            <a:r>
              <a:rPr lang="en-US" sz="1200" b="1" kern="0" dirty="0" err="1">
                <a:solidFill>
                  <a:schemeClr val="tx2">
                    <a:lumMod val="75000"/>
                    <a:lumOff val="25000"/>
                  </a:schemeClr>
                </a:solidFill>
                <a:latin typeface="Bahnschrift" panose="020B0502040204020203" pitchFamily="34" charset="0"/>
              </a:rPr>
              <a:t>Colocar</a:t>
            </a:r>
            <a:r>
              <a:rPr lang="en-US" sz="1200" b="1" kern="0" dirty="0">
                <a:solidFill>
                  <a:schemeClr val="tx2">
                    <a:lumMod val="75000"/>
                    <a:lumOff val="25000"/>
                  </a:schemeClr>
                </a:solidFill>
                <a:latin typeface="Bahnschrift" panose="020B0502040204020203" pitchFamily="34" charset="0"/>
              </a:rPr>
              <a:t> el </a:t>
            </a:r>
            <a:r>
              <a:rPr lang="en-US" sz="1200" b="1" kern="0" dirty="0" err="1">
                <a:solidFill>
                  <a:schemeClr val="tx2">
                    <a:lumMod val="75000"/>
                    <a:lumOff val="25000"/>
                  </a:schemeClr>
                </a:solidFill>
                <a:latin typeface="Bahnschrift" panose="020B0502040204020203" pitchFamily="34" charset="0"/>
              </a:rPr>
              <a:t>porcentaje</a:t>
            </a:r>
            <a:r>
              <a:rPr lang="en-US" sz="1200" b="1" kern="0" dirty="0">
                <a:solidFill>
                  <a:schemeClr val="tx2">
                    <a:lumMod val="75000"/>
                    <a:lumOff val="25000"/>
                  </a:schemeClr>
                </a:solidFill>
                <a:latin typeface="Bahnschrift" panose="020B0502040204020203" pitchFamily="34" charset="0"/>
              </a:rPr>
              <a:t> de </a:t>
            </a:r>
            <a:r>
              <a:rPr lang="en-US" sz="1200" b="1" kern="0" dirty="0" err="1">
                <a:solidFill>
                  <a:schemeClr val="tx2">
                    <a:lumMod val="75000"/>
                    <a:lumOff val="25000"/>
                  </a:schemeClr>
                </a:solidFill>
                <a:latin typeface="Bahnschrift" panose="020B0502040204020203" pitchFamily="34" charset="0"/>
              </a:rPr>
              <a:t>avance</a:t>
            </a:r>
            <a:r>
              <a:rPr lang="en-US" sz="1200" b="1" kern="0" dirty="0">
                <a:solidFill>
                  <a:schemeClr val="tx2">
                    <a:lumMod val="75000"/>
                    <a:lumOff val="25000"/>
                  </a:schemeClr>
                </a:solidFill>
                <a:latin typeface="Bahnschrift" panose="020B0502040204020203" pitchFamily="34" charset="0"/>
              </a:rPr>
              <a:t> del </a:t>
            </a:r>
            <a:r>
              <a:rPr lang="en-US" sz="1200" b="1" kern="0" dirty="0" err="1">
                <a:solidFill>
                  <a:schemeClr val="tx2">
                    <a:lumMod val="75000"/>
                    <a:lumOff val="25000"/>
                  </a:schemeClr>
                </a:solidFill>
                <a:latin typeface="Bahnschrift" panose="020B0502040204020203" pitchFamily="34" charset="0"/>
              </a:rPr>
              <a:t>proyecto</a:t>
            </a:r>
            <a:endParaRPr lang="en-US" sz="1200" b="1" kern="0" dirty="0">
              <a:solidFill>
                <a:schemeClr val="tx2">
                  <a:lumMod val="75000"/>
                  <a:lumOff val="25000"/>
                </a:schemeClr>
              </a:solidFill>
              <a:latin typeface="Bahnschrift" panose="020B0502040204020203" pitchFamily="34" charset="0"/>
            </a:endParaRPr>
          </a:p>
        </p:txBody>
      </p:sp>
      <p:pic>
        <p:nvPicPr>
          <p:cNvPr id="21" name="Imagen 20">
            <a:extLst>
              <a:ext uri="{FF2B5EF4-FFF2-40B4-BE49-F238E27FC236}">
                <a16:creationId xmlns:a16="http://schemas.microsoft.com/office/drawing/2014/main" id="{5A485ABE-335E-4D48-1949-B165E2A75F5C}"/>
              </a:ext>
            </a:extLst>
          </p:cNvPr>
          <p:cNvPicPr>
            <a:picLocks noChangeAspect="1"/>
          </p:cNvPicPr>
          <p:nvPr/>
        </p:nvPicPr>
        <p:blipFill>
          <a:blip r:embed="rId2"/>
          <a:stretch>
            <a:fillRect/>
          </a:stretch>
        </p:blipFill>
        <p:spPr>
          <a:xfrm>
            <a:off x="4256867" y="2873974"/>
            <a:ext cx="459893" cy="459893"/>
          </a:xfrm>
          <a:prstGeom prst="rect">
            <a:avLst/>
          </a:prstGeom>
        </p:spPr>
      </p:pic>
      <p:pic>
        <p:nvPicPr>
          <p:cNvPr id="23" name="Imagen 22">
            <a:extLst>
              <a:ext uri="{FF2B5EF4-FFF2-40B4-BE49-F238E27FC236}">
                <a16:creationId xmlns:a16="http://schemas.microsoft.com/office/drawing/2014/main" id="{1792E4DE-D86F-FE4D-40B4-420618019931}"/>
              </a:ext>
            </a:extLst>
          </p:cNvPr>
          <p:cNvPicPr>
            <a:picLocks noChangeAspect="1"/>
          </p:cNvPicPr>
          <p:nvPr/>
        </p:nvPicPr>
        <p:blipFill>
          <a:blip r:embed="rId2"/>
          <a:stretch>
            <a:fillRect/>
          </a:stretch>
        </p:blipFill>
        <p:spPr>
          <a:xfrm>
            <a:off x="4253836" y="4770722"/>
            <a:ext cx="459893" cy="459893"/>
          </a:xfrm>
          <a:prstGeom prst="rect">
            <a:avLst/>
          </a:prstGeom>
        </p:spPr>
      </p:pic>
      <p:pic>
        <p:nvPicPr>
          <p:cNvPr id="25" name="Imagen 24">
            <a:extLst>
              <a:ext uri="{FF2B5EF4-FFF2-40B4-BE49-F238E27FC236}">
                <a16:creationId xmlns:a16="http://schemas.microsoft.com/office/drawing/2014/main" id="{4B49EDA8-5E38-FD52-61AA-DF2ADFF739A8}"/>
              </a:ext>
            </a:extLst>
          </p:cNvPr>
          <p:cNvPicPr>
            <a:picLocks noChangeAspect="1"/>
          </p:cNvPicPr>
          <p:nvPr/>
        </p:nvPicPr>
        <p:blipFill>
          <a:blip r:embed="rId2"/>
          <a:stretch>
            <a:fillRect/>
          </a:stretch>
        </p:blipFill>
        <p:spPr>
          <a:xfrm>
            <a:off x="4253836" y="3822348"/>
            <a:ext cx="459893" cy="459893"/>
          </a:xfrm>
          <a:prstGeom prst="rect">
            <a:avLst/>
          </a:prstGeom>
        </p:spPr>
      </p:pic>
      <p:sp>
        <p:nvSpPr>
          <p:cNvPr id="28" name="CuadroTexto 27">
            <a:extLst>
              <a:ext uri="{FF2B5EF4-FFF2-40B4-BE49-F238E27FC236}">
                <a16:creationId xmlns:a16="http://schemas.microsoft.com/office/drawing/2014/main" id="{3E6ADB46-A078-5F60-02C9-302AD7A05E49}"/>
              </a:ext>
            </a:extLst>
          </p:cNvPr>
          <p:cNvSpPr txBox="1"/>
          <p:nvPr/>
        </p:nvSpPr>
        <p:spPr>
          <a:xfrm>
            <a:off x="914401" y="549969"/>
            <a:ext cx="8862645"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ko-KR" sz="2400" b="1" dirty="0">
                <a:solidFill>
                  <a:srgbClr val="FFFFFF"/>
                </a:solidFill>
                <a:latin typeface="Bahnschrift" panose="020B0502040204020203" pitchFamily="34" charset="0"/>
                <a:ea typeface="맑은 고딕" panose="020B0503020000020004" pitchFamily="34" charset="-127"/>
              </a:rPr>
              <a:t>PROYECTOS DE PRIMERA LÍNEA</a:t>
            </a:r>
          </a:p>
        </p:txBody>
      </p:sp>
      <p:cxnSp>
        <p:nvCxnSpPr>
          <p:cNvPr id="29" name="Conector recto 28">
            <a:extLst>
              <a:ext uri="{FF2B5EF4-FFF2-40B4-BE49-F238E27FC236}">
                <a16:creationId xmlns:a16="http://schemas.microsoft.com/office/drawing/2014/main" id="{D669D3A4-97F1-861B-0862-4EB3139CCD3D}"/>
              </a:ext>
            </a:extLst>
          </p:cNvPr>
          <p:cNvCxnSpPr>
            <a:cxnSpLocks/>
          </p:cNvCxnSpPr>
          <p:nvPr/>
        </p:nvCxnSpPr>
        <p:spPr>
          <a:xfrm>
            <a:off x="703387" y="414018"/>
            <a:ext cx="0" cy="777414"/>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Rounded Rectangle 4">
            <a:extLst>
              <a:ext uri="{FF2B5EF4-FFF2-40B4-BE49-F238E27FC236}">
                <a16:creationId xmlns:a16="http://schemas.microsoft.com/office/drawing/2014/main" id="{57880928-DD06-5B40-E2B6-01BCF8889062}"/>
              </a:ext>
            </a:extLst>
          </p:cNvPr>
          <p:cNvSpPr/>
          <p:nvPr/>
        </p:nvSpPr>
        <p:spPr>
          <a:xfrm>
            <a:off x="8874370" y="3927781"/>
            <a:ext cx="1565868" cy="372136"/>
          </a:xfrm>
          <a:prstGeom prst="roundRect">
            <a:avLst>
              <a:gd name="adj" fmla="val 50000"/>
            </a:avLst>
          </a:prstGeom>
          <a:solidFill>
            <a:schemeClr val="bg1"/>
          </a:solidFill>
          <a:ln w="12700" cap="flat" cmpd="sng" algn="ctr">
            <a:noFill/>
            <a:prstDash val="solid"/>
            <a:miter lim="800000"/>
          </a:ln>
          <a:effectLst/>
        </p:spPr>
        <p:txBody>
          <a:bodyPr rtlCol="0" anchor="ctr"/>
          <a:lstStyle/>
          <a:p>
            <a:pPr algn="ctr" defTabSz="685846">
              <a:defRPr/>
            </a:pPr>
            <a:r>
              <a:rPr lang="en-US" b="1" kern="0" dirty="0">
                <a:solidFill>
                  <a:schemeClr val="tx2">
                    <a:lumMod val="75000"/>
                    <a:lumOff val="25000"/>
                  </a:schemeClr>
                </a:solidFill>
                <a:latin typeface="Bahnschrift" panose="020B0502040204020203" pitchFamily="34" charset="0"/>
              </a:rPr>
              <a:t>#%</a:t>
            </a:r>
          </a:p>
        </p:txBody>
      </p:sp>
      <p:sp>
        <p:nvSpPr>
          <p:cNvPr id="32" name="Rounded Rectangle 4">
            <a:extLst>
              <a:ext uri="{FF2B5EF4-FFF2-40B4-BE49-F238E27FC236}">
                <a16:creationId xmlns:a16="http://schemas.microsoft.com/office/drawing/2014/main" id="{8D272BFD-449D-EBA3-1152-8810F9F9886A}"/>
              </a:ext>
            </a:extLst>
          </p:cNvPr>
          <p:cNvSpPr/>
          <p:nvPr/>
        </p:nvSpPr>
        <p:spPr>
          <a:xfrm>
            <a:off x="7971693" y="4814600"/>
            <a:ext cx="1956078" cy="372136"/>
          </a:xfrm>
          <a:prstGeom prst="roundRect">
            <a:avLst>
              <a:gd name="adj" fmla="val 50000"/>
            </a:avLst>
          </a:prstGeom>
          <a:solidFill>
            <a:schemeClr val="bg1"/>
          </a:solidFill>
          <a:ln w="12700" cap="flat" cmpd="sng" algn="ctr">
            <a:noFill/>
            <a:prstDash val="solid"/>
            <a:miter lim="800000"/>
          </a:ln>
          <a:effectLst/>
        </p:spPr>
        <p:txBody>
          <a:bodyPr rtlCol="0" anchor="ctr"/>
          <a:lstStyle/>
          <a:p>
            <a:pPr algn="ctr" defTabSz="685846">
              <a:defRPr/>
            </a:pPr>
            <a:r>
              <a:rPr lang="en-US" b="1" kern="0" dirty="0">
                <a:solidFill>
                  <a:schemeClr val="tx2">
                    <a:lumMod val="75000"/>
                    <a:lumOff val="25000"/>
                  </a:schemeClr>
                </a:solidFill>
                <a:latin typeface="Bahnschrift" panose="020B0502040204020203" pitchFamily="34" charset="0"/>
              </a:rPr>
              <a:t>#%</a:t>
            </a:r>
          </a:p>
        </p:txBody>
      </p:sp>
      <p:pic>
        <p:nvPicPr>
          <p:cNvPr id="4102" name="Picture 6" descr="Ilustración de lupa PNG transparente - StickPNG">
            <a:extLst>
              <a:ext uri="{FF2B5EF4-FFF2-40B4-BE49-F238E27FC236}">
                <a16:creationId xmlns:a16="http://schemas.microsoft.com/office/drawing/2014/main" id="{4DDDB5CB-05A5-9C72-1405-6720E5038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0238" y="2627797"/>
            <a:ext cx="1040004" cy="104000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Ilustración de lupa PNG transparente - StickPNG">
            <a:extLst>
              <a:ext uri="{FF2B5EF4-FFF2-40B4-BE49-F238E27FC236}">
                <a16:creationId xmlns:a16="http://schemas.microsoft.com/office/drawing/2014/main" id="{ACD317CC-C6DF-A06D-A9B3-98C350D76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23" y="4546202"/>
            <a:ext cx="1040004" cy="104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632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par>
                                <p:cTn id="17" presetID="53" presetClass="entr" presetSubtype="16" fill="hold" nodeType="with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p:cTn id="19" dur="500" fill="hold"/>
                                        <p:tgtEl>
                                          <p:spTgt spid="4102"/>
                                        </p:tgtEl>
                                        <p:attrNameLst>
                                          <p:attrName>ppt_w</p:attrName>
                                        </p:attrNameLst>
                                      </p:cBhvr>
                                      <p:tavLst>
                                        <p:tav tm="0">
                                          <p:val>
                                            <p:fltVal val="0"/>
                                          </p:val>
                                        </p:tav>
                                        <p:tav tm="100000">
                                          <p:val>
                                            <p:strVal val="#ppt_w"/>
                                          </p:val>
                                        </p:tav>
                                      </p:tavLst>
                                    </p:anim>
                                    <p:anim calcmode="lin" valueType="num">
                                      <p:cBhvr>
                                        <p:cTn id="20" dur="500" fill="hold"/>
                                        <p:tgtEl>
                                          <p:spTgt spid="4102"/>
                                        </p:tgtEl>
                                        <p:attrNameLst>
                                          <p:attrName>ppt_h</p:attrName>
                                        </p:attrNameLst>
                                      </p:cBhvr>
                                      <p:tavLst>
                                        <p:tav tm="0">
                                          <p:val>
                                            <p:fltVal val="0"/>
                                          </p:val>
                                        </p:tav>
                                        <p:tav tm="100000">
                                          <p:val>
                                            <p:strVal val="#ppt_h"/>
                                          </p:val>
                                        </p:tav>
                                      </p:tavLst>
                                    </p:anim>
                                    <p:animEffect transition="in" filter="fade">
                                      <p:cBhvr>
                                        <p:cTn id="21"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FA79F-049F-B037-7DBA-43F1E5104FF7}"/>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4431A920-926D-CD2B-94A3-5EA22EB85271}"/>
              </a:ext>
            </a:extLst>
          </p:cNvPr>
          <p:cNvGrpSpPr/>
          <p:nvPr/>
        </p:nvGrpSpPr>
        <p:grpSpPr>
          <a:xfrm>
            <a:off x="4079776" y="1810564"/>
            <a:ext cx="5532986" cy="3994700"/>
            <a:chOff x="2927446" y="2285405"/>
            <a:chExt cx="5023288" cy="3519859"/>
          </a:xfrm>
        </p:grpSpPr>
        <p:sp>
          <p:nvSpPr>
            <p:cNvPr id="6" name="Rectángulo redondeado 88">
              <a:extLst>
                <a:ext uri="{FF2B5EF4-FFF2-40B4-BE49-F238E27FC236}">
                  <a16:creationId xmlns:a16="http://schemas.microsoft.com/office/drawing/2014/main" id="{ACAF47F2-DB9B-98FD-E1EA-E6F8DE9CDE98}"/>
                </a:ext>
              </a:extLst>
            </p:cNvPr>
            <p:cNvSpPr/>
            <p:nvPr/>
          </p:nvSpPr>
          <p:spPr>
            <a:xfrm>
              <a:off x="6048839" y="5219759"/>
              <a:ext cx="1901106" cy="216026"/>
            </a:xfrm>
            <a:prstGeom prst="roundRect">
              <a:avLst>
                <a:gd name="adj" fmla="val 6575"/>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rPr>
                <a:t>Tiempo de Implementación</a:t>
              </a:r>
              <a:endParaRPr lang="ko-KR" altLang="en-US"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endParaRPr>
            </a:p>
          </p:txBody>
        </p:sp>
        <p:sp>
          <p:nvSpPr>
            <p:cNvPr id="7" name="Rectángulo redondeado 88">
              <a:extLst>
                <a:ext uri="{FF2B5EF4-FFF2-40B4-BE49-F238E27FC236}">
                  <a16:creationId xmlns:a16="http://schemas.microsoft.com/office/drawing/2014/main" id="{42CD6FA7-D9C8-4F66-CA6B-96BE7B5A16AF}"/>
                </a:ext>
              </a:extLst>
            </p:cNvPr>
            <p:cNvSpPr/>
            <p:nvPr/>
          </p:nvSpPr>
          <p:spPr>
            <a:xfrm>
              <a:off x="6470824" y="2295845"/>
              <a:ext cx="1461793" cy="415423"/>
            </a:xfrm>
            <a:prstGeom prst="roundRect">
              <a:avLst>
                <a:gd name="adj" fmla="val 657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85800">
                <a:defRPr/>
              </a:pPr>
              <a:r>
                <a:rPr lang="es-ES" sz="3600" b="1" dirty="0">
                  <a:solidFill>
                    <a:srgbClr val="0E2841">
                      <a:lumMod val="75000"/>
                      <a:lumOff val="25000"/>
                    </a:srgbClr>
                  </a:solidFill>
                  <a:latin typeface="Bahnschrift" panose="020B0502040204020203" pitchFamily="34" charset="0"/>
                </a:rPr>
                <a:t>30%</a:t>
              </a:r>
            </a:p>
          </p:txBody>
        </p:sp>
        <p:grpSp>
          <p:nvGrpSpPr>
            <p:cNvPr id="8" name="Grupo 7">
              <a:extLst>
                <a:ext uri="{FF2B5EF4-FFF2-40B4-BE49-F238E27FC236}">
                  <a16:creationId xmlns:a16="http://schemas.microsoft.com/office/drawing/2014/main" id="{45CFD0DF-9434-2D07-CA3E-833081B2AB94}"/>
                </a:ext>
              </a:extLst>
            </p:cNvPr>
            <p:cNvGrpSpPr/>
            <p:nvPr/>
          </p:nvGrpSpPr>
          <p:grpSpPr>
            <a:xfrm>
              <a:off x="2927446" y="2285405"/>
              <a:ext cx="5023288" cy="711546"/>
              <a:chOff x="4889472" y="4048272"/>
              <a:chExt cx="6697717" cy="948729"/>
            </a:xfrm>
          </p:grpSpPr>
          <p:sp>
            <p:nvSpPr>
              <p:cNvPr id="16" name="Rectángulo redondeado 88">
                <a:extLst>
                  <a:ext uri="{FF2B5EF4-FFF2-40B4-BE49-F238E27FC236}">
                    <a16:creationId xmlns:a16="http://schemas.microsoft.com/office/drawing/2014/main" id="{6A0972EF-3C4A-FF11-3CB1-710A0813C409}"/>
                  </a:ext>
                </a:extLst>
              </p:cNvPr>
              <p:cNvSpPr/>
              <p:nvPr/>
            </p:nvSpPr>
            <p:spPr>
              <a:xfrm>
                <a:off x="5380015" y="4708966"/>
                <a:ext cx="6207174" cy="288035"/>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Descripción del Proyecto</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sp>
            <p:nvSpPr>
              <p:cNvPr id="17" name="Rectángulo redondeado 87">
                <a:extLst>
                  <a:ext uri="{FF2B5EF4-FFF2-40B4-BE49-F238E27FC236}">
                    <a16:creationId xmlns:a16="http://schemas.microsoft.com/office/drawing/2014/main" id="{0A496D8F-B9A4-D472-D504-5EDB6BD503E8}"/>
                  </a:ext>
                </a:extLst>
              </p:cNvPr>
              <p:cNvSpPr/>
              <p:nvPr/>
            </p:nvSpPr>
            <p:spPr>
              <a:xfrm>
                <a:off x="4889472" y="4048272"/>
                <a:ext cx="5457097" cy="553897"/>
              </a:xfrm>
              <a:prstGeom prst="roundRect">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ES" sz="1600" b="1" dirty="0">
                    <a:solidFill>
                      <a:prstClr val="white"/>
                    </a:solidFill>
                    <a:latin typeface="Bahnschrift" panose="020B0502040204020203" pitchFamily="34" charset="0"/>
                  </a:rPr>
                  <a:t>1. Optimización y Automatización de Modelo de Tratamiento de Riesgos</a:t>
                </a:r>
              </a:p>
            </p:txBody>
          </p:sp>
        </p:grpSp>
        <p:cxnSp>
          <p:nvCxnSpPr>
            <p:cNvPr id="9" name="Conector recto 8">
              <a:extLst>
                <a:ext uri="{FF2B5EF4-FFF2-40B4-BE49-F238E27FC236}">
                  <a16:creationId xmlns:a16="http://schemas.microsoft.com/office/drawing/2014/main" id="{9C185385-6C5F-0FBB-78FD-EE02904AF263}"/>
                </a:ext>
              </a:extLst>
            </p:cNvPr>
            <p:cNvCxnSpPr>
              <a:cxnSpLocks/>
            </p:cNvCxnSpPr>
            <p:nvPr/>
          </p:nvCxnSpPr>
          <p:spPr>
            <a:xfrm>
              <a:off x="3059832" y="2879209"/>
              <a:ext cx="0" cy="2926055"/>
            </a:xfrm>
            <a:prstGeom prst="line">
              <a:avLst/>
            </a:prstGeom>
            <a:ln w="38100">
              <a:solidFill>
                <a:schemeClr val="accent6">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redondeado 88">
              <a:extLst>
                <a:ext uri="{FF2B5EF4-FFF2-40B4-BE49-F238E27FC236}">
                  <a16:creationId xmlns:a16="http://schemas.microsoft.com/office/drawing/2014/main" id="{DE27AEA8-C6EF-6DE3-4E3B-6A14223003EC}"/>
                </a:ext>
              </a:extLst>
            </p:cNvPr>
            <p:cNvSpPr/>
            <p:nvPr/>
          </p:nvSpPr>
          <p:spPr>
            <a:xfrm>
              <a:off x="3295351" y="3032955"/>
              <a:ext cx="4655382" cy="684077"/>
            </a:xfrm>
            <a:prstGeom prst="roundRect">
              <a:avLst>
                <a:gd name="adj" fmla="val 657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defRPr/>
              </a:pPr>
              <a:r>
                <a:rPr lang="es-MX" sz="1200" dirty="0">
                  <a:solidFill>
                    <a:schemeClr val="tx1"/>
                  </a:solidFill>
                  <a:latin typeface="Bahnschrift" panose="020B0502040204020203" pitchFamily="34" charset="0"/>
                </a:rPr>
                <a:t>“Aquí escribir una breve descripción del proyecto. Explica en qué consiste, el problema que busca resolver</a:t>
              </a:r>
              <a:endParaRPr lang="es-ES" sz="1200" dirty="0">
                <a:solidFill>
                  <a:schemeClr val="tx1"/>
                </a:solidFill>
                <a:latin typeface="Bahnschrift" panose="020B0502040204020203" pitchFamily="34" charset="0"/>
              </a:endParaRPr>
            </a:p>
          </p:txBody>
        </p:sp>
        <p:sp>
          <p:nvSpPr>
            <p:cNvPr id="11" name="Rectángulo redondeado 88">
              <a:extLst>
                <a:ext uri="{FF2B5EF4-FFF2-40B4-BE49-F238E27FC236}">
                  <a16:creationId xmlns:a16="http://schemas.microsoft.com/office/drawing/2014/main" id="{E3AC59EC-1BE5-24DC-AD5C-5340DC01F375}"/>
                </a:ext>
              </a:extLst>
            </p:cNvPr>
            <p:cNvSpPr/>
            <p:nvPr/>
          </p:nvSpPr>
          <p:spPr>
            <a:xfrm>
              <a:off x="3295353" y="4049160"/>
              <a:ext cx="4655380" cy="1108032"/>
            </a:xfrm>
            <a:prstGeom prst="roundRect">
              <a:avLst>
                <a:gd name="adj" fmla="val 657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defRPr/>
              </a:pPr>
              <a:r>
                <a:rPr lang="es-MX" sz="1400" dirty="0">
                  <a:solidFill>
                    <a:schemeClr val="tx1"/>
                  </a:solidFill>
                  <a:latin typeface="Bahnschrift" panose="020B0502040204020203" pitchFamily="34" charset="0"/>
                </a:rPr>
                <a:t>“En esta sección, detalla las actividades que llevarás a cabo para implementar el cambio. Describe paso a paso qué tareas específicas realizarás.</a:t>
              </a:r>
              <a:endParaRPr lang="es-ES" sz="1400" dirty="0">
                <a:solidFill>
                  <a:schemeClr val="tx1"/>
                </a:solidFill>
                <a:latin typeface="Bahnschrift" panose="020B0502040204020203" pitchFamily="34" charset="0"/>
              </a:endParaRPr>
            </a:p>
          </p:txBody>
        </p:sp>
        <p:sp>
          <p:nvSpPr>
            <p:cNvPr id="12" name="Rectángulo redondeado 88">
              <a:extLst>
                <a:ext uri="{FF2B5EF4-FFF2-40B4-BE49-F238E27FC236}">
                  <a16:creationId xmlns:a16="http://schemas.microsoft.com/office/drawing/2014/main" id="{33D82423-BF41-6B14-B34F-80BCD43334E1}"/>
                </a:ext>
              </a:extLst>
            </p:cNvPr>
            <p:cNvSpPr/>
            <p:nvPr/>
          </p:nvSpPr>
          <p:spPr>
            <a:xfrm>
              <a:off x="3295351" y="3770567"/>
              <a:ext cx="4655381" cy="216026"/>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Actividades</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sp>
          <p:nvSpPr>
            <p:cNvPr id="13" name="Rectángulo redondeado 88">
              <a:extLst>
                <a:ext uri="{FF2B5EF4-FFF2-40B4-BE49-F238E27FC236}">
                  <a16:creationId xmlns:a16="http://schemas.microsoft.com/office/drawing/2014/main" id="{42BDDE73-F95D-B763-0992-01A9E13FD44B}"/>
                </a:ext>
              </a:extLst>
            </p:cNvPr>
            <p:cNvSpPr/>
            <p:nvPr/>
          </p:nvSpPr>
          <p:spPr>
            <a:xfrm>
              <a:off x="3294568" y="5219759"/>
              <a:ext cx="2933616" cy="216026"/>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Duración</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sp>
          <p:nvSpPr>
            <p:cNvPr id="14" name="Rectángulo redondeado 88">
              <a:extLst>
                <a:ext uri="{FF2B5EF4-FFF2-40B4-BE49-F238E27FC236}">
                  <a16:creationId xmlns:a16="http://schemas.microsoft.com/office/drawing/2014/main" id="{B6AF757D-2B9B-828D-5EE5-56DAEFD046AE}"/>
                </a:ext>
              </a:extLst>
            </p:cNvPr>
            <p:cNvSpPr/>
            <p:nvPr/>
          </p:nvSpPr>
          <p:spPr>
            <a:xfrm>
              <a:off x="6048839" y="5489320"/>
              <a:ext cx="1901106" cy="216026"/>
            </a:xfrm>
            <a:prstGeom prst="roundRect">
              <a:avLst>
                <a:gd name="adj" fmla="val 6575"/>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rPr>
                <a:t>Mes de Fin de Proyecto</a:t>
              </a:r>
              <a:endParaRPr lang="ko-KR" altLang="en-US"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endParaRPr>
            </a:p>
          </p:txBody>
        </p:sp>
        <p:sp>
          <p:nvSpPr>
            <p:cNvPr id="15" name="Rectángulo redondeado 88">
              <a:extLst>
                <a:ext uri="{FF2B5EF4-FFF2-40B4-BE49-F238E27FC236}">
                  <a16:creationId xmlns:a16="http://schemas.microsoft.com/office/drawing/2014/main" id="{C00931E6-0107-6AB1-D913-FA70626A9C00}"/>
                </a:ext>
              </a:extLst>
            </p:cNvPr>
            <p:cNvSpPr/>
            <p:nvPr/>
          </p:nvSpPr>
          <p:spPr>
            <a:xfrm>
              <a:off x="3294568" y="5489320"/>
              <a:ext cx="2933616" cy="216026"/>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Fecha de Finalización</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grpSp>
      <p:pic>
        <p:nvPicPr>
          <p:cNvPr id="18" name="Picture 2" descr="Analytics free icon">
            <a:extLst>
              <a:ext uri="{FF2B5EF4-FFF2-40B4-BE49-F238E27FC236}">
                <a16:creationId xmlns:a16="http://schemas.microsoft.com/office/drawing/2014/main" id="{EA5B2BC1-BF3F-F7CD-1F2C-E183E42D969A}"/>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35008" y="3000904"/>
            <a:ext cx="1480687" cy="1480687"/>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74A648FF-1F91-8014-8B06-587E57367274}"/>
              </a:ext>
            </a:extLst>
          </p:cNvPr>
          <p:cNvSpPr txBox="1"/>
          <p:nvPr/>
        </p:nvSpPr>
        <p:spPr>
          <a:xfrm>
            <a:off x="760911" y="908882"/>
            <a:ext cx="5810866" cy="1384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altLang="ko-KR" sz="2800" dirty="0">
                <a:solidFill>
                  <a:schemeClr val="bg1">
                    <a:lumMod val="95000"/>
                  </a:schemeClr>
                </a:solidFill>
                <a:latin typeface="Bahnschrift" panose="020B0502040204020203" pitchFamily="34" charset="0"/>
              </a:rPr>
              <a:t>PROYECTOS DE CALIDAD Y PROCESOS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ko-KR" sz="2800" b="1" i="0" u="none" strike="noStrike" kern="1200" cap="none" spc="0" normalizeH="0" baseline="0" noProof="0" dirty="0">
              <a:ln>
                <a:noFill/>
              </a:ln>
              <a:solidFill>
                <a:schemeClr val="bg1">
                  <a:lumMod val="95000"/>
                </a:schemeClr>
              </a:solidFill>
              <a:effectLst/>
              <a:uLnTx/>
              <a:uFillTx/>
              <a:latin typeface="Bahnschrift" panose="020B0502040204020203" pitchFamily="34" charset="0"/>
              <a:ea typeface="맑은 고딕" panose="020B0503020000020004" pitchFamily="34" charset="-127"/>
              <a:cs typeface="Arial" pitchFamily="34" charset="0"/>
            </a:endParaRPr>
          </a:p>
        </p:txBody>
      </p:sp>
    </p:spTree>
    <p:extLst>
      <p:ext uri="{BB962C8B-B14F-4D97-AF65-F5344CB8AC3E}">
        <p14:creationId xmlns:p14="http://schemas.microsoft.com/office/powerpoint/2010/main" val="188675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5990E-79C2-0B7D-8305-6B3C84E74D0F}"/>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F774A889-8F14-17F7-AFBE-E381302996DD}"/>
              </a:ext>
            </a:extLst>
          </p:cNvPr>
          <p:cNvGrpSpPr/>
          <p:nvPr/>
        </p:nvGrpSpPr>
        <p:grpSpPr>
          <a:xfrm>
            <a:off x="4079776" y="1810564"/>
            <a:ext cx="5532986" cy="3994700"/>
            <a:chOff x="2927446" y="2285405"/>
            <a:chExt cx="5023288" cy="3519859"/>
          </a:xfrm>
        </p:grpSpPr>
        <p:sp>
          <p:nvSpPr>
            <p:cNvPr id="6" name="Rectángulo redondeado 88">
              <a:extLst>
                <a:ext uri="{FF2B5EF4-FFF2-40B4-BE49-F238E27FC236}">
                  <a16:creationId xmlns:a16="http://schemas.microsoft.com/office/drawing/2014/main" id="{41CF1C8C-0F10-50A3-8999-ED9AD4CA06F4}"/>
                </a:ext>
              </a:extLst>
            </p:cNvPr>
            <p:cNvSpPr/>
            <p:nvPr/>
          </p:nvSpPr>
          <p:spPr>
            <a:xfrm>
              <a:off x="6048839" y="5219759"/>
              <a:ext cx="1901106" cy="216026"/>
            </a:xfrm>
            <a:prstGeom prst="roundRect">
              <a:avLst>
                <a:gd name="adj" fmla="val 6575"/>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rPr>
                <a:t>Tiempo de Implementación</a:t>
              </a:r>
              <a:endParaRPr lang="ko-KR" altLang="en-US"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endParaRPr>
            </a:p>
          </p:txBody>
        </p:sp>
        <p:sp>
          <p:nvSpPr>
            <p:cNvPr id="7" name="Rectángulo redondeado 88">
              <a:extLst>
                <a:ext uri="{FF2B5EF4-FFF2-40B4-BE49-F238E27FC236}">
                  <a16:creationId xmlns:a16="http://schemas.microsoft.com/office/drawing/2014/main" id="{5F8C5282-A8B5-13E3-097F-2C17B1A48245}"/>
                </a:ext>
              </a:extLst>
            </p:cNvPr>
            <p:cNvSpPr/>
            <p:nvPr/>
          </p:nvSpPr>
          <p:spPr>
            <a:xfrm>
              <a:off x="6470824" y="2295845"/>
              <a:ext cx="1461793" cy="415423"/>
            </a:xfrm>
            <a:prstGeom prst="roundRect">
              <a:avLst>
                <a:gd name="adj" fmla="val 657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85800">
                <a:defRPr/>
              </a:pPr>
              <a:r>
                <a:rPr lang="es-ES" sz="3600" b="1" dirty="0">
                  <a:solidFill>
                    <a:srgbClr val="0E2841">
                      <a:lumMod val="75000"/>
                      <a:lumOff val="25000"/>
                    </a:srgbClr>
                  </a:solidFill>
                  <a:latin typeface="Bahnschrift" panose="020B0502040204020203" pitchFamily="34" charset="0"/>
                </a:rPr>
                <a:t>30%</a:t>
              </a:r>
            </a:p>
          </p:txBody>
        </p:sp>
        <p:grpSp>
          <p:nvGrpSpPr>
            <p:cNvPr id="8" name="Grupo 7">
              <a:extLst>
                <a:ext uri="{FF2B5EF4-FFF2-40B4-BE49-F238E27FC236}">
                  <a16:creationId xmlns:a16="http://schemas.microsoft.com/office/drawing/2014/main" id="{6DBBD3AF-E18A-9034-9A23-86B0BA9AD4C6}"/>
                </a:ext>
              </a:extLst>
            </p:cNvPr>
            <p:cNvGrpSpPr/>
            <p:nvPr/>
          </p:nvGrpSpPr>
          <p:grpSpPr>
            <a:xfrm>
              <a:off x="2927446" y="2285405"/>
              <a:ext cx="5023288" cy="711546"/>
              <a:chOff x="4889472" y="4048272"/>
              <a:chExt cx="6697717" cy="948729"/>
            </a:xfrm>
          </p:grpSpPr>
          <p:sp>
            <p:nvSpPr>
              <p:cNvPr id="16" name="Rectángulo redondeado 88">
                <a:extLst>
                  <a:ext uri="{FF2B5EF4-FFF2-40B4-BE49-F238E27FC236}">
                    <a16:creationId xmlns:a16="http://schemas.microsoft.com/office/drawing/2014/main" id="{81E3640B-FC10-1C93-2E03-CED6980E6AF8}"/>
                  </a:ext>
                </a:extLst>
              </p:cNvPr>
              <p:cNvSpPr/>
              <p:nvPr/>
            </p:nvSpPr>
            <p:spPr>
              <a:xfrm>
                <a:off x="5380015" y="4708966"/>
                <a:ext cx="6207174" cy="288035"/>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Descripción del Proyecto</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sp>
            <p:nvSpPr>
              <p:cNvPr id="17" name="Rectángulo redondeado 87">
                <a:extLst>
                  <a:ext uri="{FF2B5EF4-FFF2-40B4-BE49-F238E27FC236}">
                    <a16:creationId xmlns:a16="http://schemas.microsoft.com/office/drawing/2014/main" id="{9C8FD9D1-7F45-DA07-90B3-4A9F9876A3AF}"/>
                  </a:ext>
                </a:extLst>
              </p:cNvPr>
              <p:cNvSpPr/>
              <p:nvPr/>
            </p:nvSpPr>
            <p:spPr>
              <a:xfrm>
                <a:off x="4889472" y="4048272"/>
                <a:ext cx="5457097" cy="553897"/>
              </a:xfrm>
              <a:prstGeom prst="roundRect">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ES" sz="1600" b="1" dirty="0">
                    <a:solidFill>
                      <a:prstClr val="white"/>
                    </a:solidFill>
                    <a:latin typeface="Bahnschrift" panose="020B0502040204020203" pitchFamily="34" charset="0"/>
                  </a:rPr>
                  <a:t>1. Optimización y Automatización de Modelo de Tratamiento de Riesgos</a:t>
                </a:r>
              </a:p>
            </p:txBody>
          </p:sp>
        </p:grpSp>
        <p:cxnSp>
          <p:nvCxnSpPr>
            <p:cNvPr id="9" name="Conector recto 8">
              <a:extLst>
                <a:ext uri="{FF2B5EF4-FFF2-40B4-BE49-F238E27FC236}">
                  <a16:creationId xmlns:a16="http://schemas.microsoft.com/office/drawing/2014/main" id="{C1DCF150-AF1F-54E1-78B5-F720A5A43357}"/>
                </a:ext>
              </a:extLst>
            </p:cNvPr>
            <p:cNvCxnSpPr>
              <a:cxnSpLocks/>
            </p:cNvCxnSpPr>
            <p:nvPr/>
          </p:nvCxnSpPr>
          <p:spPr>
            <a:xfrm>
              <a:off x="3059832" y="2879209"/>
              <a:ext cx="0" cy="2926055"/>
            </a:xfrm>
            <a:prstGeom prst="line">
              <a:avLst/>
            </a:prstGeom>
            <a:ln w="38100">
              <a:solidFill>
                <a:schemeClr val="accent6">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redondeado 88">
              <a:extLst>
                <a:ext uri="{FF2B5EF4-FFF2-40B4-BE49-F238E27FC236}">
                  <a16:creationId xmlns:a16="http://schemas.microsoft.com/office/drawing/2014/main" id="{E4F7E7C1-6A2B-EDA6-1671-CFAA5F541E23}"/>
                </a:ext>
              </a:extLst>
            </p:cNvPr>
            <p:cNvSpPr/>
            <p:nvPr/>
          </p:nvSpPr>
          <p:spPr>
            <a:xfrm>
              <a:off x="3295351" y="3032955"/>
              <a:ext cx="4655382" cy="684077"/>
            </a:xfrm>
            <a:prstGeom prst="roundRect">
              <a:avLst>
                <a:gd name="adj" fmla="val 657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defRPr/>
              </a:pPr>
              <a:r>
                <a:rPr lang="es-MX" sz="1200" dirty="0">
                  <a:solidFill>
                    <a:schemeClr val="tx1"/>
                  </a:solidFill>
                  <a:latin typeface="Bahnschrift" panose="020B0502040204020203" pitchFamily="34" charset="0"/>
                </a:rPr>
                <a:t>“Aquí escribir una breve descripción del proyecto. Explica en qué consiste, el problema que busca resolver</a:t>
              </a:r>
              <a:endParaRPr lang="es-ES" sz="1200" dirty="0">
                <a:solidFill>
                  <a:schemeClr val="tx1"/>
                </a:solidFill>
                <a:latin typeface="Bahnschrift" panose="020B0502040204020203" pitchFamily="34" charset="0"/>
              </a:endParaRPr>
            </a:p>
          </p:txBody>
        </p:sp>
        <p:sp>
          <p:nvSpPr>
            <p:cNvPr id="11" name="Rectángulo redondeado 88">
              <a:extLst>
                <a:ext uri="{FF2B5EF4-FFF2-40B4-BE49-F238E27FC236}">
                  <a16:creationId xmlns:a16="http://schemas.microsoft.com/office/drawing/2014/main" id="{036676F8-4A2A-C6EE-2E42-B1FA9C8AF30D}"/>
                </a:ext>
              </a:extLst>
            </p:cNvPr>
            <p:cNvSpPr/>
            <p:nvPr/>
          </p:nvSpPr>
          <p:spPr>
            <a:xfrm>
              <a:off x="3295353" y="4049160"/>
              <a:ext cx="4655380" cy="1108032"/>
            </a:xfrm>
            <a:prstGeom prst="roundRect">
              <a:avLst>
                <a:gd name="adj" fmla="val 657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defRPr/>
              </a:pPr>
              <a:r>
                <a:rPr lang="es-MX" sz="1400" dirty="0">
                  <a:solidFill>
                    <a:schemeClr val="tx1"/>
                  </a:solidFill>
                  <a:latin typeface="Bahnschrift" panose="020B0502040204020203" pitchFamily="34" charset="0"/>
                </a:rPr>
                <a:t>“En esta sección, detalla las actividades que llevarás a cabo para implementar el cambio. Describe paso a paso qué tareas específicas realizarás.</a:t>
              </a:r>
              <a:endParaRPr lang="es-ES" sz="1400" dirty="0">
                <a:solidFill>
                  <a:schemeClr val="tx1"/>
                </a:solidFill>
                <a:latin typeface="Bahnschrift" panose="020B0502040204020203" pitchFamily="34" charset="0"/>
              </a:endParaRPr>
            </a:p>
          </p:txBody>
        </p:sp>
        <p:sp>
          <p:nvSpPr>
            <p:cNvPr id="12" name="Rectángulo redondeado 88">
              <a:extLst>
                <a:ext uri="{FF2B5EF4-FFF2-40B4-BE49-F238E27FC236}">
                  <a16:creationId xmlns:a16="http://schemas.microsoft.com/office/drawing/2014/main" id="{1DF830A0-E297-9DC2-03AC-6B0450DA431B}"/>
                </a:ext>
              </a:extLst>
            </p:cNvPr>
            <p:cNvSpPr/>
            <p:nvPr/>
          </p:nvSpPr>
          <p:spPr>
            <a:xfrm>
              <a:off x="3295351" y="3770567"/>
              <a:ext cx="4655381" cy="216026"/>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Actividades</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sp>
          <p:nvSpPr>
            <p:cNvPr id="13" name="Rectángulo redondeado 88">
              <a:extLst>
                <a:ext uri="{FF2B5EF4-FFF2-40B4-BE49-F238E27FC236}">
                  <a16:creationId xmlns:a16="http://schemas.microsoft.com/office/drawing/2014/main" id="{98DBC866-A645-5E18-126E-C13EA35393F4}"/>
                </a:ext>
              </a:extLst>
            </p:cNvPr>
            <p:cNvSpPr/>
            <p:nvPr/>
          </p:nvSpPr>
          <p:spPr>
            <a:xfrm>
              <a:off x="3294568" y="5219759"/>
              <a:ext cx="2933616" cy="216026"/>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Duración</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sp>
          <p:nvSpPr>
            <p:cNvPr id="14" name="Rectángulo redondeado 88">
              <a:extLst>
                <a:ext uri="{FF2B5EF4-FFF2-40B4-BE49-F238E27FC236}">
                  <a16:creationId xmlns:a16="http://schemas.microsoft.com/office/drawing/2014/main" id="{EB7F8F78-FF00-5A8B-3924-0942C8856188}"/>
                </a:ext>
              </a:extLst>
            </p:cNvPr>
            <p:cNvSpPr/>
            <p:nvPr/>
          </p:nvSpPr>
          <p:spPr>
            <a:xfrm>
              <a:off x="6048839" y="5489320"/>
              <a:ext cx="1901106" cy="216026"/>
            </a:xfrm>
            <a:prstGeom prst="roundRect">
              <a:avLst>
                <a:gd name="adj" fmla="val 6575"/>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rPr>
                <a:t>Mes de Fin de Proyecto</a:t>
              </a:r>
              <a:endParaRPr lang="ko-KR" altLang="en-US"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endParaRPr>
            </a:p>
          </p:txBody>
        </p:sp>
        <p:sp>
          <p:nvSpPr>
            <p:cNvPr id="15" name="Rectángulo redondeado 88">
              <a:extLst>
                <a:ext uri="{FF2B5EF4-FFF2-40B4-BE49-F238E27FC236}">
                  <a16:creationId xmlns:a16="http://schemas.microsoft.com/office/drawing/2014/main" id="{08121A7A-6D4E-B30F-24AE-5452B177771F}"/>
                </a:ext>
              </a:extLst>
            </p:cNvPr>
            <p:cNvSpPr/>
            <p:nvPr/>
          </p:nvSpPr>
          <p:spPr>
            <a:xfrm>
              <a:off x="3294568" y="5489320"/>
              <a:ext cx="2933616" cy="216026"/>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Fecha de Finalización</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grpSp>
      <p:pic>
        <p:nvPicPr>
          <p:cNvPr id="18" name="Picture 2" descr="Analytics free icon">
            <a:extLst>
              <a:ext uri="{FF2B5EF4-FFF2-40B4-BE49-F238E27FC236}">
                <a16:creationId xmlns:a16="http://schemas.microsoft.com/office/drawing/2014/main" id="{9A9ACFC7-1DF1-6714-45AD-5586345E417F}"/>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35008" y="3000904"/>
            <a:ext cx="1480687" cy="1480687"/>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F4CE99CE-C975-B9BD-2C5C-0AA0C5AFF439}"/>
              </a:ext>
            </a:extLst>
          </p:cNvPr>
          <p:cNvSpPr txBox="1"/>
          <p:nvPr/>
        </p:nvSpPr>
        <p:spPr>
          <a:xfrm>
            <a:off x="760911" y="908882"/>
            <a:ext cx="5810866" cy="1384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altLang="ko-KR" sz="2800" dirty="0">
                <a:solidFill>
                  <a:schemeClr val="bg1">
                    <a:lumMod val="95000"/>
                  </a:schemeClr>
                </a:solidFill>
                <a:latin typeface="Bahnschrift" panose="020B0502040204020203" pitchFamily="34" charset="0"/>
              </a:rPr>
              <a:t>PROYECTOS DE CALIDAD Y PROCESOS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ko-KR" sz="2800" b="1" i="0" u="none" strike="noStrike" kern="1200" cap="none" spc="0" normalizeH="0" baseline="0" noProof="0" dirty="0">
              <a:ln>
                <a:noFill/>
              </a:ln>
              <a:solidFill>
                <a:schemeClr val="bg1">
                  <a:lumMod val="95000"/>
                </a:schemeClr>
              </a:solidFill>
              <a:effectLst/>
              <a:uLnTx/>
              <a:uFillTx/>
              <a:latin typeface="Bahnschrift" panose="020B0502040204020203" pitchFamily="34" charset="0"/>
              <a:ea typeface="맑은 고딕" panose="020B0503020000020004" pitchFamily="34" charset="-127"/>
              <a:cs typeface="Arial" pitchFamily="34" charset="0"/>
            </a:endParaRPr>
          </a:p>
        </p:txBody>
      </p:sp>
    </p:spTree>
    <p:extLst>
      <p:ext uri="{BB962C8B-B14F-4D97-AF65-F5344CB8AC3E}">
        <p14:creationId xmlns:p14="http://schemas.microsoft.com/office/powerpoint/2010/main" val="2424877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551AB-A402-527A-172E-BDE4D1257C86}"/>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81D87C33-9254-D1AA-9548-CBC673057375}"/>
              </a:ext>
            </a:extLst>
          </p:cNvPr>
          <p:cNvGrpSpPr/>
          <p:nvPr/>
        </p:nvGrpSpPr>
        <p:grpSpPr>
          <a:xfrm>
            <a:off x="4079776" y="1810564"/>
            <a:ext cx="5532986" cy="3994700"/>
            <a:chOff x="2927446" y="2285405"/>
            <a:chExt cx="5023288" cy="3519859"/>
          </a:xfrm>
        </p:grpSpPr>
        <p:sp>
          <p:nvSpPr>
            <p:cNvPr id="6" name="Rectángulo redondeado 88">
              <a:extLst>
                <a:ext uri="{FF2B5EF4-FFF2-40B4-BE49-F238E27FC236}">
                  <a16:creationId xmlns:a16="http://schemas.microsoft.com/office/drawing/2014/main" id="{46CB6CD1-5524-122A-9B2E-8762A99C0E28}"/>
                </a:ext>
              </a:extLst>
            </p:cNvPr>
            <p:cNvSpPr/>
            <p:nvPr/>
          </p:nvSpPr>
          <p:spPr>
            <a:xfrm>
              <a:off x="6048839" y="5219759"/>
              <a:ext cx="1901106" cy="216026"/>
            </a:xfrm>
            <a:prstGeom prst="roundRect">
              <a:avLst>
                <a:gd name="adj" fmla="val 6575"/>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rPr>
                <a:t>Tiempo de Implementación</a:t>
              </a:r>
              <a:endParaRPr lang="ko-KR" altLang="en-US"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endParaRPr>
            </a:p>
          </p:txBody>
        </p:sp>
        <p:sp>
          <p:nvSpPr>
            <p:cNvPr id="7" name="Rectángulo redondeado 88">
              <a:extLst>
                <a:ext uri="{FF2B5EF4-FFF2-40B4-BE49-F238E27FC236}">
                  <a16:creationId xmlns:a16="http://schemas.microsoft.com/office/drawing/2014/main" id="{5C5F16B3-23C1-5448-C14B-635BC1024004}"/>
                </a:ext>
              </a:extLst>
            </p:cNvPr>
            <p:cNvSpPr/>
            <p:nvPr/>
          </p:nvSpPr>
          <p:spPr>
            <a:xfrm>
              <a:off x="6470824" y="2295845"/>
              <a:ext cx="1461793" cy="415423"/>
            </a:xfrm>
            <a:prstGeom prst="roundRect">
              <a:avLst>
                <a:gd name="adj" fmla="val 657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85800">
                <a:defRPr/>
              </a:pPr>
              <a:r>
                <a:rPr lang="es-ES" sz="3600" b="1" dirty="0">
                  <a:solidFill>
                    <a:srgbClr val="0E2841">
                      <a:lumMod val="75000"/>
                      <a:lumOff val="25000"/>
                    </a:srgbClr>
                  </a:solidFill>
                  <a:latin typeface="Bahnschrift" panose="020B0502040204020203" pitchFamily="34" charset="0"/>
                </a:rPr>
                <a:t>30%</a:t>
              </a:r>
            </a:p>
          </p:txBody>
        </p:sp>
        <p:grpSp>
          <p:nvGrpSpPr>
            <p:cNvPr id="8" name="Grupo 7">
              <a:extLst>
                <a:ext uri="{FF2B5EF4-FFF2-40B4-BE49-F238E27FC236}">
                  <a16:creationId xmlns:a16="http://schemas.microsoft.com/office/drawing/2014/main" id="{1FC9E92D-B3DC-56B3-D0F8-443D46C47F4A}"/>
                </a:ext>
              </a:extLst>
            </p:cNvPr>
            <p:cNvGrpSpPr/>
            <p:nvPr/>
          </p:nvGrpSpPr>
          <p:grpSpPr>
            <a:xfrm>
              <a:off x="2927446" y="2285405"/>
              <a:ext cx="5023288" cy="711546"/>
              <a:chOff x="4889472" y="4048272"/>
              <a:chExt cx="6697717" cy="948729"/>
            </a:xfrm>
          </p:grpSpPr>
          <p:sp>
            <p:nvSpPr>
              <p:cNvPr id="16" name="Rectángulo redondeado 88">
                <a:extLst>
                  <a:ext uri="{FF2B5EF4-FFF2-40B4-BE49-F238E27FC236}">
                    <a16:creationId xmlns:a16="http://schemas.microsoft.com/office/drawing/2014/main" id="{8E71ADC2-5A9A-2CEC-357D-DB217C47136B}"/>
                  </a:ext>
                </a:extLst>
              </p:cNvPr>
              <p:cNvSpPr/>
              <p:nvPr/>
            </p:nvSpPr>
            <p:spPr>
              <a:xfrm>
                <a:off x="5380015" y="4708966"/>
                <a:ext cx="6207174" cy="288035"/>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Descripción del Proyecto</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sp>
            <p:nvSpPr>
              <p:cNvPr id="17" name="Rectángulo redondeado 87">
                <a:extLst>
                  <a:ext uri="{FF2B5EF4-FFF2-40B4-BE49-F238E27FC236}">
                    <a16:creationId xmlns:a16="http://schemas.microsoft.com/office/drawing/2014/main" id="{53B68A41-AE2D-3FDE-C7BB-0F5C5573A796}"/>
                  </a:ext>
                </a:extLst>
              </p:cNvPr>
              <p:cNvSpPr/>
              <p:nvPr/>
            </p:nvSpPr>
            <p:spPr>
              <a:xfrm>
                <a:off x="4889472" y="4048272"/>
                <a:ext cx="5457097" cy="553897"/>
              </a:xfrm>
              <a:prstGeom prst="roundRect">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ES" sz="1600" b="1" dirty="0">
                    <a:solidFill>
                      <a:prstClr val="white"/>
                    </a:solidFill>
                    <a:latin typeface="Bahnschrift" panose="020B0502040204020203" pitchFamily="34" charset="0"/>
                  </a:rPr>
                  <a:t>1. Optimización y Automatización de Modelo de Tratamiento de Riesgos</a:t>
                </a:r>
              </a:p>
            </p:txBody>
          </p:sp>
        </p:grpSp>
        <p:cxnSp>
          <p:nvCxnSpPr>
            <p:cNvPr id="9" name="Conector recto 8">
              <a:extLst>
                <a:ext uri="{FF2B5EF4-FFF2-40B4-BE49-F238E27FC236}">
                  <a16:creationId xmlns:a16="http://schemas.microsoft.com/office/drawing/2014/main" id="{76ED70D4-29CF-85BC-C1D2-8AD8064FF218}"/>
                </a:ext>
              </a:extLst>
            </p:cNvPr>
            <p:cNvCxnSpPr>
              <a:cxnSpLocks/>
            </p:cNvCxnSpPr>
            <p:nvPr/>
          </p:nvCxnSpPr>
          <p:spPr>
            <a:xfrm>
              <a:off x="3059832" y="2879209"/>
              <a:ext cx="0" cy="2926055"/>
            </a:xfrm>
            <a:prstGeom prst="line">
              <a:avLst/>
            </a:prstGeom>
            <a:ln w="38100">
              <a:solidFill>
                <a:schemeClr val="accent6">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redondeado 88">
              <a:extLst>
                <a:ext uri="{FF2B5EF4-FFF2-40B4-BE49-F238E27FC236}">
                  <a16:creationId xmlns:a16="http://schemas.microsoft.com/office/drawing/2014/main" id="{3D6023A6-6EE5-6604-3D66-F4B4B342A63F}"/>
                </a:ext>
              </a:extLst>
            </p:cNvPr>
            <p:cNvSpPr/>
            <p:nvPr/>
          </p:nvSpPr>
          <p:spPr>
            <a:xfrm>
              <a:off x="3295351" y="3032955"/>
              <a:ext cx="4655382" cy="684077"/>
            </a:xfrm>
            <a:prstGeom prst="roundRect">
              <a:avLst>
                <a:gd name="adj" fmla="val 657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defRPr/>
              </a:pPr>
              <a:r>
                <a:rPr lang="es-MX" sz="1200" dirty="0">
                  <a:solidFill>
                    <a:schemeClr val="tx1"/>
                  </a:solidFill>
                  <a:latin typeface="Bahnschrift" panose="020B0502040204020203" pitchFamily="34" charset="0"/>
                </a:rPr>
                <a:t>“Aquí escribir una breve descripción del proyecto. Explica en qué consiste, el problema que busca resolver</a:t>
              </a:r>
              <a:endParaRPr lang="es-ES" sz="1200" dirty="0">
                <a:solidFill>
                  <a:schemeClr val="tx1"/>
                </a:solidFill>
                <a:latin typeface="Bahnschrift" panose="020B0502040204020203" pitchFamily="34" charset="0"/>
              </a:endParaRPr>
            </a:p>
          </p:txBody>
        </p:sp>
        <p:sp>
          <p:nvSpPr>
            <p:cNvPr id="11" name="Rectángulo redondeado 88">
              <a:extLst>
                <a:ext uri="{FF2B5EF4-FFF2-40B4-BE49-F238E27FC236}">
                  <a16:creationId xmlns:a16="http://schemas.microsoft.com/office/drawing/2014/main" id="{08F8C944-D297-098F-D762-75DF885DCC86}"/>
                </a:ext>
              </a:extLst>
            </p:cNvPr>
            <p:cNvSpPr/>
            <p:nvPr/>
          </p:nvSpPr>
          <p:spPr>
            <a:xfrm>
              <a:off x="3295353" y="4049160"/>
              <a:ext cx="4655380" cy="1108032"/>
            </a:xfrm>
            <a:prstGeom prst="roundRect">
              <a:avLst>
                <a:gd name="adj" fmla="val 657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defRPr/>
              </a:pPr>
              <a:r>
                <a:rPr lang="es-MX" sz="1400" dirty="0">
                  <a:solidFill>
                    <a:schemeClr val="tx1"/>
                  </a:solidFill>
                  <a:latin typeface="Bahnschrift" panose="020B0502040204020203" pitchFamily="34" charset="0"/>
                </a:rPr>
                <a:t>“En esta sección, detalla las actividades que llevarás a cabo para implementar el cambio. Describe paso a paso qué tareas específicas realizarás.</a:t>
              </a:r>
              <a:endParaRPr lang="es-ES" sz="1400" dirty="0">
                <a:solidFill>
                  <a:schemeClr val="tx1"/>
                </a:solidFill>
                <a:latin typeface="Bahnschrift" panose="020B0502040204020203" pitchFamily="34" charset="0"/>
              </a:endParaRPr>
            </a:p>
          </p:txBody>
        </p:sp>
        <p:sp>
          <p:nvSpPr>
            <p:cNvPr id="12" name="Rectángulo redondeado 88">
              <a:extLst>
                <a:ext uri="{FF2B5EF4-FFF2-40B4-BE49-F238E27FC236}">
                  <a16:creationId xmlns:a16="http://schemas.microsoft.com/office/drawing/2014/main" id="{5509E2D2-A663-5DBE-9AC7-A34673D0B04F}"/>
                </a:ext>
              </a:extLst>
            </p:cNvPr>
            <p:cNvSpPr/>
            <p:nvPr/>
          </p:nvSpPr>
          <p:spPr>
            <a:xfrm>
              <a:off x="3295351" y="3770567"/>
              <a:ext cx="4655381" cy="216026"/>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Actividades</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sp>
          <p:nvSpPr>
            <p:cNvPr id="13" name="Rectángulo redondeado 88">
              <a:extLst>
                <a:ext uri="{FF2B5EF4-FFF2-40B4-BE49-F238E27FC236}">
                  <a16:creationId xmlns:a16="http://schemas.microsoft.com/office/drawing/2014/main" id="{4CEC7045-1DDC-18EA-871C-1557735CF785}"/>
                </a:ext>
              </a:extLst>
            </p:cNvPr>
            <p:cNvSpPr/>
            <p:nvPr/>
          </p:nvSpPr>
          <p:spPr>
            <a:xfrm>
              <a:off x="3294568" y="5219759"/>
              <a:ext cx="2933616" cy="216026"/>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Duración</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sp>
          <p:nvSpPr>
            <p:cNvPr id="14" name="Rectángulo redondeado 88">
              <a:extLst>
                <a:ext uri="{FF2B5EF4-FFF2-40B4-BE49-F238E27FC236}">
                  <a16:creationId xmlns:a16="http://schemas.microsoft.com/office/drawing/2014/main" id="{BA2C6E49-DEA6-18FF-7241-904993F0D198}"/>
                </a:ext>
              </a:extLst>
            </p:cNvPr>
            <p:cNvSpPr/>
            <p:nvPr/>
          </p:nvSpPr>
          <p:spPr>
            <a:xfrm>
              <a:off x="6048839" y="5489320"/>
              <a:ext cx="1901106" cy="216026"/>
            </a:xfrm>
            <a:prstGeom prst="roundRect">
              <a:avLst>
                <a:gd name="adj" fmla="val 6575"/>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rPr>
                <a:t>Mes de Fin de Proyecto</a:t>
              </a:r>
              <a:endParaRPr lang="ko-KR" altLang="en-US"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endParaRPr>
            </a:p>
          </p:txBody>
        </p:sp>
        <p:sp>
          <p:nvSpPr>
            <p:cNvPr id="15" name="Rectángulo redondeado 88">
              <a:extLst>
                <a:ext uri="{FF2B5EF4-FFF2-40B4-BE49-F238E27FC236}">
                  <a16:creationId xmlns:a16="http://schemas.microsoft.com/office/drawing/2014/main" id="{EBC6867F-4D3D-D84A-175D-20CA3D38A639}"/>
                </a:ext>
              </a:extLst>
            </p:cNvPr>
            <p:cNvSpPr/>
            <p:nvPr/>
          </p:nvSpPr>
          <p:spPr>
            <a:xfrm>
              <a:off x="3294568" y="5489320"/>
              <a:ext cx="2933616" cy="216026"/>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Fecha de Finalización</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grpSp>
      <p:pic>
        <p:nvPicPr>
          <p:cNvPr id="18" name="Picture 2" descr="Analytics free icon">
            <a:extLst>
              <a:ext uri="{FF2B5EF4-FFF2-40B4-BE49-F238E27FC236}">
                <a16:creationId xmlns:a16="http://schemas.microsoft.com/office/drawing/2014/main" id="{F9F304BB-75A7-75E1-BC94-C3C748D06AB5}"/>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35008" y="3000904"/>
            <a:ext cx="1480687" cy="1480687"/>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3EE76634-7DCD-09EE-B732-D68096B18280}"/>
              </a:ext>
            </a:extLst>
          </p:cNvPr>
          <p:cNvSpPr txBox="1"/>
          <p:nvPr/>
        </p:nvSpPr>
        <p:spPr>
          <a:xfrm>
            <a:off x="760911" y="908882"/>
            <a:ext cx="5810866" cy="1384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altLang="ko-KR" sz="2800" dirty="0">
                <a:solidFill>
                  <a:schemeClr val="bg1">
                    <a:lumMod val="95000"/>
                  </a:schemeClr>
                </a:solidFill>
                <a:latin typeface="Bahnschrift" panose="020B0502040204020203" pitchFamily="34" charset="0"/>
              </a:rPr>
              <a:t>PROYECTOS DE CALIDAD Y PROCESOS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ko-KR" sz="2800" b="1" i="0" u="none" strike="noStrike" kern="1200" cap="none" spc="0" normalizeH="0" baseline="0" noProof="0" dirty="0">
              <a:ln>
                <a:noFill/>
              </a:ln>
              <a:solidFill>
                <a:schemeClr val="bg1">
                  <a:lumMod val="95000"/>
                </a:schemeClr>
              </a:solidFill>
              <a:effectLst/>
              <a:uLnTx/>
              <a:uFillTx/>
              <a:latin typeface="Bahnschrift" panose="020B0502040204020203" pitchFamily="34" charset="0"/>
              <a:ea typeface="맑은 고딕" panose="020B0503020000020004" pitchFamily="34" charset="-127"/>
              <a:cs typeface="Arial" pitchFamily="34" charset="0"/>
            </a:endParaRPr>
          </a:p>
        </p:txBody>
      </p:sp>
    </p:spTree>
    <p:extLst>
      <p:ext uri="{BB962C8B-B14F-4D97-AF65-F5344CB8AC3E}">
        <p14:creationId xmlns:p14="http://schemas.microsoft.com/office/powerpoint/2010/main" val="1648685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D3667-CEF4-1603-FEC7-91594F2D1964}"/>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C5F96B84-BE08-EBAD-AD56-93D58DFB559D}"/>
              </a:ext>
            </a:extLst>
          </p:cNvPr>
          <p:cNvSpPr/>
          <p:nvPr/>
        </p:nvSpPr>
        <p:spPr>
          <a:xfrm>
            <a:off x="-1" y="0"/>
            <a:ext cx="12108265" cy="677258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Rectángulo 3">
            <a:extLst>
              <a:ext uri="{FF2B5EF4-FFF2-40B4-BE49-F238E27FC236}">
                <a16:creationId xmlns:a16="http://schemas.microsoft.com/office/drawing/2014/main" id="{49F412D6-2D2F-E8DF-BD52-038B5F72FE00}"/>
              </a:ext>
            </a:extLst>
          </p:cNvPr>
          <p:cNvSpPr/>
          <p:nvPr/>
        </p:nvSpPr>
        <p:spPr>
          <a:xfrm>
            <a:off x="5566787" y="0"/>
            <a:ext cx="6370655" cy="677258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ángulo 5">
            <a:extLst>
              <a:ext uri="{FF2B5EF4-FFF2-40B4-BE49-F238E27FC236}">
                <a16:creationId xmlns:a16="http://schemas.microsoft.com/office/drawing/2014/main" id="{90BB45CA-6C3B-2E45-25F8-A3DE51638920}"/>
              </a:ext>
            </a:extLst>
          </p:cNvPr>
          <p:cNvSpPr/>
          <p:nvPr/>
        </p:nvSpPr>
        <p:spPr>
          <a:xfrm>
            <a:off x="0" y="2562329"/>
            <a:ext cx="9405258" cy="164793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E25763CC-1496-8C01-8524-FB4DA41D9657}"/>
              </a:ext>
            </a:extLst>
          </p:cNvPr>
          <p:cNvSpPr txBox="1"/>
          <p:nvPr/>
        </p:nvSpPr>
        <p:spPr>
          <a:xfrm>
            <a:off x="348343" y="3063128"/>
            <a:ext cx="8708571"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3600" b="1">
                <a:solidFill>
                  <a:srgbClr val="103254"/>
                </a:solidFill>
                <a:latin typeface="Century Gothic" panose="020B0502020202020204" pitchFamily="34" charset="0"/>
              </a:rPr>
              <a:t>MATRIZ DE RIESGO ORGANIZACIONAL</a:t>
            </a:r>
            <a:endParaRPr kumimoji="0" lang="es-ES" sz="3600" b="1" i="0" u="none" strike="noStrike" kern="1200" cap="none" spc="0" normalizeH="0" baseline="0" noProof="0">
              <a:ln>
                <a:noFill/>
              </a:ln>
              <a:solidFill>
                <a:srgbClr val="103254"/>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6120901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7AF56-BC2F-6F5D-8DDA-5A642AD05363}"/>
            </a:ext>
          </a:extLst>
        </p:cNvPr>
        <p:cNvGrpSpPr/>
        <p:nvPr/>
      </p:nvGrpSpPr>
      <p:grpSpPr>
        <a:xfrm>
          <a:off x="0" y="0"/>
          <a:ext cx="0" cy="0"/>
          <a:chOff x="0" y="0"/>
          <a:chExt cx="0" cy="0"/>
        </a:xfrm>
      </p:grpSpPr>
      <p:sp>
        <p:nvSpPr>
          <p:cNvPr id="3" name="Rectángulo 2"/>
          <p:cNvSpPr/>
          <p:nvPr/>
        </p:nvSpPr>
        <p:spPr>
          <a:xfrm>
            <a:off x="486338" y="2050134"/>
            <a:ext cx="5130800" cy="2644306"/>
          </a:xfrm>
          <a:prstGeom prst="rect">
            <a:avLst/>
          </a:prstGeom>
          <a:solidFill>
            <a:srgbClr val="0F25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Bahnschrift" panose="020B0502040204020203" pitchFamily="34" charset="0"/>
            </a:endParaRPr>
          </a:p>
        </p:txBody>
      </p:sp>
      <p:sp>
        <p:nvSpPr>
          <p:cNvPr id="30"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746325" y="1372152"/>
            <a:ext cx="10718844" cy="36933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b="0" i="0" u="none" strike="noStrike" kern="1200" cap="none" spc="0" normalizeH="0" baseline="0" noProof="0" dirty="0">
                <a:ln>
                  <a:noFill/>
                </a:ln>
                <a:solidFill>
                  <a:srgbClr val="000000"/>
                </a:solidFill>
                <a:effectLst/>
                <a:uLnTx/>
                <a:uFillTx/>
                <a:latin typeface="Bahnschrift" panose="020B0502040204020203" pitchFamily="34" charset="0"/>
              </a:rPr>
              <a:t>Existen </a:t>
            </a:r>
            <a:r>
              <a:rPr lang="es-EC" b="1" dirty="0">
                <a:solidFill>
                  <a:srgbClr val="000000"/>
                </a:solidFill>
                <a:latin typeface="Bahnschrift" panose="020B0502040204020203" pitchFamily="34" charset="0"/>
              </a:rPr>
              <a:t>---#--</a:t>
            </a:r>
            <a:r>
              <a:rPr kumimoji="0" lang="es-EC" b="1" i="0" u="none" strike="noStrike" kern="1200" cap="none" spc="0" normalizeH="0" baseline="0" noProof="0" dirty="0">
                <a:ln>
                  <a:noFill/>
                </a:ln>
                <a:solidFill>
                  <a:srgbClr val="000000"/>
                </a:solidFill>
                <a:effectLst/>
                <a:uLnTx/>
                <a:uFillTx/>
                <a:latin typeface="Bahnschrift" panose="020B0502040204020203" pitchFamily="34" charset="0"/>
              </a:rPr>
              <a:t> </a:t>
            </a:r>
            <a:r>
              <a:rPr kumimoji="0" lang="es-EC" b="0" i="0" u="none" strike="noStrike" kern="1200" cap="none" spc="0" normalizeH="0" baseline="0" noProof="0" dirty="0">
                <a:ln>
                  <a:noFill/>
                </a:ln>
                <a:solidFill>
                  <a:srgbClr val="000000"/>
                </a:solidFill>
                <a:effectLst/>
                <a:uLnTx/>
                <a:uFillTx/>
                <a:latin typeface="Bahnschrift" panose="020B0502040204020203" pitchFamily="34" charset="0"/>
              </a:rPr>
              <a:t>riesgos operativos</a:t>
            </a:r>
          </a:p>
        </p:txBody>
      </p:sp>
      <p:sp>
        <p:nvSpPr>
          <p:cNvPr id="8" name="CuadroTexto 7">
            <a:extLst>
              <a:ext uri="{FF2B5EF4-FFF2-40B4-BE49-F238E27FC236}">
                <a16:creationId xmlns:a16="http://schemas.microsoft.com/office/drawing/2014/main" id="{5CFE30F9-2774-9D79-EEB5-3BAF0139F609}"/>
              </a:ext>
            </a:extLst>
          </p:cNvPr>
          <p:cNvSpPr txBox="1"/>
          <p:nvPr/>
        </p:nvSpPr>
        <p:spPr>
          <a:xfrm>
            <a:off x="968188" y="601837"/>
            <a:ext cx="8862645" cy="461665"/>
          </a:xfrm>
          <a:prstGeom prst="rect">
            <a:avLst/>
          </a:prstGeom>
          <a:solidFill>
            <a:schemeClr val="accent1">
              <a:lumMod val="50000"/>
            </a:schemeClr>
          </a:solidFill>
        </p:spPr>
        <p:txBody>
          <a:bodyPr wrap="square" rtlCol="0">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lang="en-US" altLang="ko-KR" sz="2400" noProof="0">
                <a:solidFill>
                  <a:srgbClr val="FFFFFF"/>
                </a:solidFill>
                <a:latin typeface="Bahnschrift" panose="020B0502040204020203" pitchFamily="34" charset="0"/>
                <a:ea typeface="맑은 고딕" panose="020B0503020000020004" pitchFamily="34" charset="-127"/>
              </a:rPr>
              <a:t>MATRIZ DE RIESGO ORGANIZACIONAL</a:t>
            </a:r>
            <a:endParaRPr kumimoji="0" lang="en-US" altLang="ko-KR" sz="2400" b="0" i="0" u="none" strike="noStrike" kern="1200" cap="none" spc="0" normalizeH="0" baseline="0" noProof="0">
              <a:ln>
                <a:noFill/>
              </a:ln>
              <a:solidFill>
                <a:srgbClr val="FFFFFF"/>
              </a:solidFill>
              <a:effectLst/>
              <a:uLnTx/>
              <a:uFillTx/>
              <a:latin typeface="Bahnschrift" panose="020B0502040204020203" pitchFamily="34" charset="0"/>
              <a:ea typeface="맑은 고딕" panose="020B0503020000020004" pitchFamily="34" charset="-127"/>
            </a:endParaRPr>
          </a:p>
        </p:txBody>
      </p:sp>
      <p:cxnSp>
        <p:nvCxnSpPr>
          <p:cNvPr id="10" name="Conector recto 9">
            <a:extLst>
              <a:ext uri="{FF2B5EF4-FFF2-40B4-BE49-F238E27FC236}">
                <a16:creationId xmlns:a16="http://schemas.microsoft.com/office/drawing/2014/main" id="{B6DDCD59-7F5D-91DB-C108-FA8C29408386}"/>
              </a:ext>
            </a:extLst>
          </p:cNvPr>
          <p:cNvCxnSpPr>
            <a:cxnSpLocks/>
          </p:cNvCxnSpPr>
          <p:nvPr/>
        </p:nvCxnSpPr>
        <p:spPr>
          <a:xfrm>
            <a:off x="703387" y="414018"/>
            <a:ext cx="0" cy="777414"/>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8C738332-44DF-4CE1-9078-8CB4A2642F8E}"/>
              </a:ext>
            </a:extLst>
          </p:cNvPr>
          <p:cNvSpPr txBox="1"/>
          <p:nvPr/>
        </p:nvSpPr>
        <p:spPr>
          <a:xfrm>
            <a:off x="7802907" y="1655200"/>
            <a:ext cx="16514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143F6A"/>
                </a:solidFill>
                <a:effectLst/>
                <a:uLnTx/>
                <a:uFillTx/>
                <a:latin typeface="Bahnschrift" panose="020B0502040204020203" pitchFamily="34" charset="0"/>
              </a:rPr>
              <a:t>Riesgo Residual</a:t>
            </a:r>
            <a:endParaRPr kumimoji="0" lang="es-EC" sz="1600" b="0" i="0" u="none" strike="noStrike" kern="1200" cap="none" spc="0" normalizeH="0" baseline="0" noProof="0" dirty="0">
              <a:ln>
                <a:noFill/>
              </a:ln>
              <a:solidFill>
                <a:srgbClr val="143F6A"/>
              </a:solidFill>
              <a:effectLst/>
              <a:uLnTx/>
              <a:uFillTx/>
              <a:latin typeface="Bahnschrift" panose="020B0502040204020203" pitchFamily="34" charset="0"/>
            </a:endParaRPr>
          </a:p>
        </p:txBody>
      </p:sp>
      <p:sp>
        <p:nvSpPr>
          <p:cNvPr id="13" name="CuadroTexto 12">
            <a:extLst>
              <a:ext uri="{FF2B5EF4-FFF2-40B4-BE49-F238E27FC236}">
                <a16:creationId xmlns:a16="http://schemas.microsoft.com/office/drawing/2014/main" id="{38A91001-B0A8-792D-4B7B-4A611127A853}"/>
              </a:ext>
            </a:extLst>
          </p:cNvPr>
          <p:cNvSpPr txBox="1"/>
          <p:nvPr/>
        </p:nvSpPr>
        <p:spPr>
          <a:xfrm>
            <a:off x="2394640" y="1665079"/>
            <a:ext cx="174438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143F6A"/>
                </a:solidFill>
                <a:effectLst/>
                <a:uLnTx/>
                <a:uFillTx/>
                <a:latin typeface="Bahnschrift" panose="020B0502040204020203" pitchFamily="34" charset="0"/>
              </a:rPr>
              <a:t>Riesgo Inherente</a:t>
            </a:r>
            <a:endParaRPr kumimoji="0" lang="es-EC" sz="1600" b="0" i="0" u="none" strike="noStrike" kern="1200" cap="none" spc="0" normalizeH="0" baseline="0" noProof="0" dirty="0">
              <a:ln>
                <a:noFill/>
              </a:ln>
              <a:solidFill>
                <a:srgbClr val="143F6A"/>
              </a:solidFill>
              <a:effectLst/>
              <a:uLnTx/>
              <a:uFillTx/>
              <a:latin typeface="Bahnschrift" panose="020B0502040204020203" pitchFamily="34" charset="0"/>
            </a:endParaRPr>
          </a:p>
        </p:txBody>
      </p:sp>
      <p:cxnSp>
        <p:nvCxnSpPr>
          <p:cNvPr id="15" name="Conector recto 14">
            <a:extLst>
              <a:ext uri="{FF2B5EF4-FFF2-40B4-BE49-F238E27FC236}">
                <a16:creationId xmlns:a16="http://schemas.microsoft.com/office/drawing/2014/main" id="{CF99CC1C-5665-3D9E-7290-B9038C78D2B5}"/>
              </a:ext>
            </a:extLst>
          </p:cNvPr>
          <p:cNvCxnSpPr>
            <a:cxnSpLocks/>
          </p:cNvCxnSpPr>
          <p:nvPr/>
        </p:nvCxnSpPr>
        <p:spPr>
          <a:xfrm>
            <a:off x="5779815" y="1935003"/>
            <a:ext cx="26189" cy="4639052"/>
          </a:xfrm>
          <a:prstGeom prst="line">
            <a:avLst/>
          </a:prstGeom>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9" name="11 Tabla">
            <a:extLst>
              <a:ext uri="{FF2B5EF4-FFF2-40B4-BE49-F238E27FC236}">
                <a16:creationId xmlns:a16="http://schemas.microsoft.com/office/drawing/2014/main" id="{2C5842DA-B398-2A99-89B6-21C2143996A4}"/>
              </a:ext>
            </a:extLst>
          </p:cNvPr>
          <p:cNvGraphicFramePr>
            <a:graphicFrameLocks noGrp="1"/>
          </p:cNvGraphicFramePr>
          <p:nvPr>
            <p:extLst>
              <p:ext uri="{D42A27DB-BD31-4B8C-83A1-F6EECF244321}">
                <p14:modId xmlns:p14="http://schemas.microsoft.com/office/powerpoint/2010/main" val="3569159886"/>
              </p:ext>
            </p:extLst>
          </p:nvPr>
        </p:nvGraphicFramePr>
        <p:xfrm>
          <a:off x="1470604" y="4982158"/>
          <a:ext cx="3972927" cy="1506527"/>
        </p:xfrm>
        <a:graphic>
          <a:graphicData uri="http://schemas.openxmlformats.org/drawingml/2006/table">
            <a:tbl>
              <a:tblPr/>
              <a:tblGrid>
                <a:gridCol w="1113964">
                  <a:extLst>
                    <a:ext uri="{9D8B030D-6E8A-4147-A177-3AD203B41FA5}">
                      <a16:colId xmlns:a16="http://schemas.microsoft.com/office/drawing/2014/main" val="20000"/>
                    </a:ext>
                  </a:extLst>
                </a:gridCol>
                <a:gridCol w="414732">
                  <a:extLst>
                    <a:ext uri="{9D8B030D-6E8A-4147-A177-3AD203B41FA5}">
                      <a16:colId xmlns:a16="http://schemas.microsoft.com/office/drawing/2014/main" val="20001"/>
                    </a:ext>
                  </a:extLst>
                </a:gridCol>
                <a:gridCol w="1234714">
                  <a:extLst>
                    <a:ext uri="{9D8B030D-6E8A-4147-A177-3AD203B41FA5}">
                      <a16:colId xmlns:a16="http://schemas.microsoft.com/office/drawing/2014/main" val="20002"/>
                    </a:ext>
                  </a:extLst>
                </a:gridCol>
                <a:gridCol w="1209517">
                  <a:extLst>
                    <a:ext uri="{9D8B030D-6E8A-4147-A177-3AD203B41FA5}">
                      <a16:colId xmlns:a16="http://schemas.microsoft.com/office/drawing/2014/main" val="20003"/>
                    </a:ext>
                  </a:extLst>
                </a:gridCol>
              </a:tblGrid>
              <a:tr h="308282">
                <a:tc gridSpan="2">
                  <a:txBody>
                    <a:bodyPr/>
                    <a:lstStyle/>
                    <a:p>
                      <a:pPr algn="ctr" fontAlgn="ctr"/>
                      <a:r>
                        <a:rPr lang="es-EC" sz="1200" b="1" i="0" u="none" strike="noStrike" dirty="0">
                          <a:solidFill>
                            <a:schemeClr val="bg1"/>
                          </a:solidFill>
                          <a:effectLst/>
                          <a:latin typeface="Bahnschrift" panose="020B0502040204020203" pitchFamily="34" charset="0"/>
                        </a:rPr>
                        <a:t>Severidad  Inherente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3F6A"/>
                    </a:solidFill>
                  </a:tcPr>
                </a:tc>
                <a:tc hMerge="1">
                  <a:txBody>
                    <a:bodyPr/>
                    <a:lstStyle/>
                    <a:p>
                      <a:endParaRPr lang="es-EC"/>
                    </a:p>
                  </a:txBody>
                  <a:tcPr/>
                </a:tc>
                <a:tc>
                  <a:txBody>
                    <a:bodyPr/>
                    <a:lstStyle/>
                    <a:p>
                      <a:pPr algn="ctr" fontAlgn="ctr"/>
                      <a:r>
                        <a:rPr lang="es-EC" sz="1200" b="1" i="0" u="none" strike="noStrike" dirty="0">
                          <a:solidFill>
                            <a:schemeClr val="bg1"/>
                          </a:solidFill>
                          <a:effectLst/>
                          <a:latin typeface="Bahnschrift" panose="020B05020402040202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3F6A"/>
                    </a:solidFill>
                  </a:tcPr>
                </a:tc>
                <a:tc>
                  <a:txBody>
                    <a:bodyPr/>
                    <a:lstStyle/>
                    <a:p>
                      <a:pPr algn="ctr" fontAlgn="ctr"/>
                      <a:r>
                        <a:rPr lang="es-EC" sz="1200" b="1" i="0" u="none" strike="noStrike">
                          <a:solidFill>
                            <a:schemeClr val="bg1"/>
                          </a:solidFill>
                          <a:effectLst/>
                          <a:latin typeface="Bahnschrift" panose="020B0502040204020203" pitchFamily="34" charset="0"/>
                        </a:rPr>
                        <a:t>Riesgos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3F6A"/>
                    </a:solidFill>
                  </a:tcPr>
                </a:tc>
                <a:extLst>
                  <a:ext uri="{0D108BD9-81ED-4DB2-BD59-A6C34878D82A}">
                    <a16:rowId xmlns:a16="http://schemas.microsoft.com/office/drawing/2014/main" val="10000"/>
                  </a:ext>
                </a:extLst>
              </a:tr>
              <a:tr h="195774">
                <a:tc>
                  <a:txBody>
                    <a:bodyPr/>
                    <a:lstStyle/>
                    <a:p>
                      <a:pPr algn="l" fontAlgn="ctr"/>
                      <a:r>
                        <a:rPr lang="es-EC" sz="1200" b="0" i="0" u="none" strike="noStrike">
                          <a:solidFill>
                            <a:srgbClr val="000000"/>
                          </a:solidFill>
                          <a:effectLst/>
                          <a:latin typeface="Bahnschrift" panose="020B0502040204020203" pitchFamily="34" charset="0"/>
                        </a:rPr>
                        <a:t>Extremo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s-EC" sz="1600" b="0" i="0" u="none" strike="noStrike">
                          <a:solidFill>
                            <a:srgbClr val="000000"/>
                          </a:solidFill>
                          <a:effectLst/>
                          <a:latin typeface="Bahnschrift" panose="020B0502040204020203"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s-EC" sz="1600" b="0" i="0" u="none" strike="noStrike" dirty="0">
                          <a:solidFill>
                            <a:srgbClr val="000000"/>
                          </a:solidFill>
                          <a:effectLst/>
                          <a:latin typeface="Bahnschrift" panose="020B0502040204020203"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5207">
                <a:tc>
                  <a:txBody>
                    <a:bodyPr/>
                    <a:lstStyle/>
                    <a:p>
                      <a:pPr algn="l" fontAlgn="ctr"/>
                      <a:r>
                        <a:rPr lang="es-EC" sz="1200" b="0" i="0" u="none" strike="noStrike">
                          <a:solidFill>
                            <a:srgbClr val="000000"/>
                          </a:solidFill>
                          <a:effectLst/>
                          <a:latin typeface="Bahnschrift" panose="020B0502040204020203" pitchFamily="34" charset="0"/>
                        </a:rPr>
                        <a:t>Alto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s-EC" sz="1600" b="0" i="0" u="none" strike="noStrike" dirty="0">
                          <a:solidFill>
                            <a:srgbClr val="000000"/>
                          </a:solidFill>
                          <a:effectLst/>
                          <a:latin typeface="Bahnschrift" panose="020B0502040204020203"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s-EC" sz="1600" b="0" i="0" u="none" strike="noStrike" dirty="0">
                          <a:solidFill>
                            <a:srgbClr val="000000"/>
                          </a:solidFill>
                          <a:effectLst/>
                          <a:latin typeface="Bahnschrift" panose="020B0502040204020203" pitchFamily="34" charset="0"/>
                        </a:rPr>
                        <a:t>163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5207">
                <a:tc>
                  <a:txBody>
                    <a:bodyPr/>
                    <a:lstStyle/>
                    <a:p>
                      <a:pPr algn="l" fontAlgn="ctr"/>
                      <a:r>
                        <a:rPr lang="es-EC" sz="1200" b="0" i="0" u="none" strike="noStrike">
                          <a:solidFill>
                            <a:srgbClr val="000000"/>
                          </a:solidFill>
                          <a:effectLst/>
                          <a:latin typeface="Bahnschrift" panose="020B0502040204020203" pitchFamily="34" charset="0"/>
                        </a:rPr>
                        <a:t>Moderado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EC" sz="1600" b="0" i="0" u="none" strike="noStrike">
                          <a:solidFill>
                            <a:srgbClr val="000000"/>
                          </a:solidFill>
                          <a:effectLst/>
                          <a:latin typeface="Bahnschrift" panose="020B0502040204020203" pitchFamily="34" charset="0"/>
                        </a:rPr>
                        <a:t>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s-EC" sz="1600" b="0" i="0" u="none" strike="noStrike" dirty="0">
                          <a:solidFill>
                            <a:srgbClr val="000000"/>
                          </a:solidFill>
                          <a:effectLst/>
                          <a:latin typeface="Bahnschrift" panose="020B0502040204020203" pitchFamily="34" charset="0"/>
                        </a:rPr>
                        <a:t>263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5207">
                <a:tc>
                  <a:txBody>
                    <a:bodyPr/>
                    <a:lstStyle/>
                    <a:p>
                      <a:pPr algn="l" fontAlgn="ctr"/>
                      <a:r>
                        <a:rPr lang="es-EC" sz="1200" b="0" i="0" u="none" strike="noStrike">
                          <a:solidFill>
                            <a:srgbClr val="000000"/>
                          </a:solidFill>
                          <a:effectLst/>
                          <a:latin typeface="Bahnschrift" panose="020B0502040204020203" pitchFamily="34" charset="0"/>
                        </a:rPr>
                        <a:t>Bajo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EC" sz="1600" b="0" i="0" u="none" strike="noStrike">
                          <a:solidFill>
                            <a:srgbClr val="000000"/>
                          </a:solidFill>
                          <a:effectLst/>
                          <a:latin typeface="Bahnschrift" panose="020B0502040204020203" pitchFamily="34" charset="0"/>
                        </a:rPr>
                        <a:t>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s-EC" sz="1600" b="0" i="0" u="none" strike="noStrike" dirty="0">
                          <a:solidFill>
                            <a:srgbClr val="000000"/>
                          </a:solidFill>
                          <a:effectLst/>
                          <a:latin typeface="Bahnschrift" panose="020B0502040204020203" pitchFamily="34" charset="0"/>
                        </a:rPr>
                        <a:t>261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5207">
                <a:tc>
                  <a:txBody>
                    <a:bodyPr/>
                    <a:lstStyle/>
                    <a:p>
                      <a:pPr algn="l" fontAlgn="ctr"/>
                      <a:r>
                        <a:rPr lang="es-EC" sz="1200" b="0" i="0" u="none" strike="noStrike">
                          <a:solidFill>
                            <a:srgbClr val="000000"/>
                          </a:solidFill>
                          <a:effectLst/>
                          <a:latin typeface="Bahnschrift" panose="020B0502040204020203" pitchFamily="34" charset="0"/>
                        </a:rPr>
                        <a:t> </a:t>
                      </a:r>
                    </a:p>
                  </a:txBody>
                  <a:tcPr marL="9525" marR="9525" marT="9525" marB="0" anchor="ctr">
                    <a:lnL w="1270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Bahnschrift" panose="020B0502040204020203"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s-EC" sz="1200" b="1" i="0" u="none" strike="noStrike">
                          <a:solidFill>
                            <a:srgbClr val="000000"/>
                          </a:solidFill>
                          <a:effectLst/>
                          <a:latin typeface="Bahnschrift" panose="020B0502040204020203" pitchFamily="34" charset="0"/>
                        </a:rPr>
                        <a:t>Total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EC" sz="1200" b="1" i="0" u="none" strike="noStrike" dirty="0">
                          <a:solidFill>
                            <a:srgbClr val="000000"/>
                          </a:solidFill>
                          <a:effectLst/>
                          <a:latin typeface="Bahnschrift" panose="020B0502040204020203" pitchFamily="34" charset="0"/>
                        </a:rPr>
                        <a:t>693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20" name="13 Tabla">
            <a:extLst>
              <a:ext uri="{FF2B5EF4-FFF2-40B4-BE49-F238E27FC236}">
                <a16:creationId xmlns:a16="http://schemas.microsoft.com/office/drawing/2014/main" id="{08083775-8850-B81C-8310-7DDEE9DA53DB}"/>
              </a:ext>
            </a:extLst>
          </p:cNvPr>
          <p:cNvGraphicFramePr>
            <a:graphicFrameLocks noGrp="1"/>
          </p:cNvGraphicFramePr>
          <p:nvPr>
            <p:extLst>
              <p:ext uri="{D42A27DB-BD31-4B8C-83A1-F6EECF244321}">
                <p14:modId xmlns:p14="http://schemas.microsoft.com/office/powerpoint/2010/main" val="1992260027"/>
              </p:ext>
            </p:extLst>
          </p:nvPr>
        </p:nvGraphicFramePr>
        <p:xfrm>
          <a:off x="6577153" y="4928186"/>
          <a:ext cx="4014284" cy="1538713"/>
        </p:xfrm>
        <a:graphic>
          <a:graphicData uri="http://schemas.openxmlformats.org/drawingml/2006/table">
            <a:tbl>
              <a:tblPr/>
              <a:tblGrid>
                <a:gridCol w="1125559">
                  <a:extLst>
                    <a:ext uri="{9D8B030D-6E8A-4147-A177-3AD203B41FA5}">
                      <a16:colId xmlns:a16="http://schemas.microsoft.com/office/drawing/2014/main" val="20000"/>
                    </a:ext>
                  </a:extLst>
                </a:gridCol>
                <a:gridCol w="419050">
                  <a:extLst>
                    <a:ext uri="{9D8B030D-6E8A-4147-A177-3AD203B41FA5}">
                      <a16:colId xmlns:a16="http://schemas.microsoft.com/office/drawing/2014/main" val="20001"/>
                    </a:ext>
                  </a:extLst>
                </a:gridCol>
                <a:gridCol w="1247567">
                  <a:extLst>
                    <a:ext uri="{9D8B030D-6E8A-4147-A177-3AD203B41FA5}">
                      <a16:colId xmlns:a16="http://schemas.microsoft.com/office/drawing/2014/main" val="20002"/>
                    </a:ext>
                  </a:extLst>
                </a:gridCol>
                <a:gridCol w="1222108">
                  <a:extLst>
                    <a:ext uri="{9D8B030D-6E8A-4147-A177-3AD203B41FA5}">
                      <a16:colId xmlns:a16="http://schemas.microsoft.com/office/drawing/2014/main" val="20003"/>
                    </a:ext>
                  </a:extLst>
                </a:gridCol>
              </a:tblGrid>
              <a:tr h="303219">
                <a:tc gridSpan="2">
                  <a:txBody>
                    <a:bodyPr/>
                    <a:lstStyle/>
                    <a:p>
                      <a:pPr algn="ctr" fontAlgn="ctr"/>
                      <a:r>
                        <a:rPr lang="es-EC" sz="1200" b="1" i="0" u="none" strike="noStrike">
                          <a:solidFill>
                            <a:schemeClr val="bg1"/>
                          </a:solidFill>
                          <a:effectLst/>
                          <a:latin typeface="Bahnschrift" panose="020B0502040204020203" pitchFamily="34" charset="0"/>
                        </a:rPr>
                        <a:t>Severidad  Residual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3F6A"/>
                    </a:solidFill>
                  </a:tcPr>
                </a:tc>
                <a:tc hMerge="1">
                  <a:txBody>
                    <a:bodyPr/>
                    <a:lstStyle/>
                    <a:p>
                      <a:endParaRPr lang="es-EC"/>
                    </a:p>
                  </a:txBody>
                  <a:tcPr/>
                </a:tc>
                <a:tc>
                  <a:txBody>
                    <a:bodyPr/>
                    <a:lstStyle/>
                    <a:p>
                      <a:pPr algn="ctr" fontAlgn="ctr"/>
                      <a:r>
                        <a:rPr lang="es-EC" sz="1200" b="1" i="0" u="none" strike="noStrike">
                          <a:solidFill>
                            <a:schemeClr val="bg1"/>
                          </a:solidFill>
                          <a:effectLst/>
                          <a:latin typeface="Bahnschrift" panose="020B05020402040202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3F6A"/>
                    </a:solidFill>
                  </a:tcPr>
                </a:tc>
                <a:tc>
                  <a:txBody>
                    <a:bodyPr/>
                    <a:lstStyle/>
                    <a:p>
                      <a:pPr algn="ctr" fontAlgn="ctr"/>
                      <a:r>
                        <a:rPr lang="es-EC" sz="1200" b="1" i="0" u="none" strike="noStrike">
                          <a:solidFill>
                            <a:schemeClr val="bg1"/>
                          </a:solidFill>
                          <a:effectLst/>
                          <a:latin typeface="Bahnschrift" panose="020B0502040204020203" pitchFamily="34" charset="0"/>
                        </a:rPr>
                        <a:t>Riesgos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3F6A"/>
                    </a:solidFill>
                  </a:tcPr>
                </a:tc>
                <a:extLst>
                  <a:ext uri="{0D108BD9-81ED-4DB2-BD59-A6C34878D82A}">
                    <a16:rowId xmlns:a16="http://schemas.microsoft.com/office/drawing/2014/main" val="10000"/>
                  </a:ext>
                </a:extLst>
              </a:tr>
              <a:tr h="259277">
                <a:tc>
                  <a:txBody>
                    <a:bodyPr/>
                    <a:lstStyle/>
                    <a:p>
                      <a:pPr algn="l" fontAlgn="ctr"/>
                      <a:r>
                        <a:rPr lang="es-EC" sz="1200" b="0" i="0" u="none" strike="noStrike">
                          <a:solidFill>
                            <a:srgbClr val="000000"/>
                          </a:solidFill>
                          <a:effectLst/>
                          <a:latin typeface="Bahnschrift" panose="020B0502040204020203" pitchFamily="34" charset="0"/>
                        </a:rPr>
                        <a:t>Extremo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s-EC" sz="1600" b="0" i="0" u="none" strike="noStrike">
                          <a:solidFill>
                            <a:srgbClr val="000000"/>
                          </a:solidFill>
                          <a:effectLst/>
                          <a:latin typeface="Bahnschrift" panose="020B0502040204020203"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s-EC" sz="1600" b="0" i="0" u="none" strike="noStrike">
                          <a:solidFill>
                            <a:srgbClr val="000000"/>
                          </a:solidFill>
                          <a:effectLst/>
                          <a:latin typeface="Bahnschrift" panose="020B0502040204020203"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9277">
                <a:tc>
                  <a:txBody>
                    <a:bodyPr/>
                    <a:lstStyle/>
                    <a:p>
                      <a:pPr algn="l" fontAlgn="ctr"/>
                      <a:r>
                        <a:rPr lang="es-EC" sz="1200" b="0" i="0" u="none" strike="noStrike">
                          <a:solidFill>
                            <a:srgbClr val="000000"/>
                          </a:solidFill>
                          <a:effectLst/>
                          <a:latin typeface="Bahnschrift" panose="020B0502040204020203" pitchFamily="34" charset="0"/>
                        </a:rPr>
                        <a:t>Alto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s-EC" sz="1600" b="0" i="0" u="none" strike="noStrike">
                          <a:solidFill>
                            <a:srgbClr val="000000"/>
                          </a:solidFill>
                          <a:effectLst/>
                          <a:latin typeface="Bahnschrift" panose="020B0502040204020203"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s-ES" sz="1600" b="0" i="0" u="none" strike="noStrike">
                          <a:solidFill>
                            <a:srgbClr val="000000"/>
                          </a:solidFill>
                          <a:effectLst/>
                          <a:latin typeface="Bahnschrift" panose="020B0502040204020203" pitchFamily="34" charset="0"/>
                        </a:rPr>
                        <a:t>6</a:t>
                      </a:r>
                      <a:endParaRPr lang="es-EC" sz="1600" b="0" i="0" u="none" strike="noStrike">
                        <a:solidFill>
                          <a:srgbClr val="000000"/>
                        </a:solidFill>
                        <a:effectLst/>
                        <a:latin typeface="Bahnschrift"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9277">
                <a:tc>
                  <a:txBody>
                    <a:bodyPr/>
                    <a:lstStyle/>
                    <a:p>
                      <a:pPr algn="l" fontAlgn="ctr"/>
                      <a:r>
                        <a:rPr lang="es-EC" sz="1200" b="0" i="0" u="none" strike="noStrike">
                          <a:solidFill>
                            <a:srgbClr val="000000"/>
                          </a:solidFill>
                          <a:effectLst/>
                          <a:latin typeface="Bahnschrift" panose="020B0502040204020203" pitchFamily="34" charset="0"/>
                        </a:rPr>
                        <a:t>Moderado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EC" sz="1600" b="0" i="0" u="none" strike="noStrike">
                          <a:solidFill>
                            <a:srgbClr val="000000"/>
                          </a:solidFill>
                          <a:effectLst/>
                          <a:latin typeface="Bahnschrift" panose="020B0502040204020203"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s-EC" sz="1600" b="0" i="0" u="none" strike="noStrike">
                          <a:solidFill>
                            <a:srgbClr val="000000"/>
                          </a:solidFill>
                          <a:effectLst/>
                          <a:latin typeface="Bahnschrift" panose="020B0502040204020203" pitchFamily="34" charset="0"/>
                        </a:rPr>
                        <a:t>108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9277">
                <a:tc>
                  <a:txBody>
                    <a:bodyPr/>
                    <a:lstStyle/>
                    <a:p>
                      <a:pPr algn="l" fontAlgn="ctr"/>
                      <a:r>
                        <a:rPr lang="es-EC" sz="1200" b="0" i="0" u="none" strike="noStrike">
                          <a:solidFill>
                            <a:srgbClr val="000000"/>
                          </a:solidFill>
                          <a:effectLst/>
                          <a:latin typeface="Bahnschrift" panose="020B0502040204020203" pitchFamily="34" charset="0"/>
                        </a:rPr>
                        <a:t>Bajo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EC" sz="1600" b="0" i="0" u="none" strike="noStrike">
                          <a:solidFill>
                            <a:srgbClr val="000000"/>
                          </a:solidFill>
                          <a:effectLst/>
                          <a:latin typeface="Bahnschrift" panose="020B0502040204020203" pitchFamily="34" charset="0"/>
                        </a:rPr>
                        <a:t>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s-EC" sz="1600" b="0" i="0" u="none" strike="noStrike">
                          <a:solidFill>
                            <a:srgbClr val="000000"/>
                          </a:solidFill>
                          <a:effectLst/>
                          <a:latin typeface="Bahnschrift" panose="020B0502040204020203" pitchFamily="34" charset="0"/>
                        </a:rPr>
                        <a:t>579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8386">
                <a:tc>
                  <a:txBody>
                    <a:bodyPr/>
                    <a:lstStyle/>
                    <a:p>
                      <a:pPr algn="l" fontAlgn="ctr"/>
                      <a:r>
                        <a:rPr lang="es-EC" sz="1200" b="0" i="0" u="none" strike="noStrike">
                          <a:solidFill>
                            <a:srgbClr val="000000"/>
                          </a:solidFill>
                          <a:effectLst/>
                          <a:latin typeface="Bahnschrift" panose="020B0502040204020203" pitchFamily="34" charset="0"/>
                        </a:rPr>
                        <a:t> </a:t>
                      </a:r>
                    </a:p>
                  </a:txBody>
                  <a:tcPr marL="9525" marR="9525" marT="9525" marB="0" anchor="ctr">
                    <a:lnL w="1270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Bahnschrift" panose="020B0502040204020203"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s-EC" sz="1200" b="1" i="0" u="none" strike="noStrike">
                          <a:solidFill>
                            <a:srgbClr val="000000"/>
                          </a:solidFill>
                          <a:effectLst/>
                          <a:latin typeface="Bahnschrift" panose="020B0502040204020203" pitchFamily="34" charset="0"/>
                        </a:rPr>
                        <a:t>Total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EC" sz="1200" b="1" i="0" u="none" strike="noStrike">
                          <a:solidFill>
                            <a:srgbClr val="000000"/>
                          </a:solidFill>
                          <a:effectLst/>
                          <a:latin typeface="Bahnschrift" panose="020B0502040204020203" pitchFamily="34" charset="0"/>
                        </a:rPr>
                        <a:t>693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1" name="Rectángulo 20">
            <a:extLst>
              <a:ext uri="{FF2B5EF4-FFF2-40B4-BE49-F238E27FC236}">
                <a16:creationId xmlns:a16="http://schemas.microsoft.com/office/drawing/2014/main" id="{4AFCC831-D8D8-1E08-D2CC-3493E274ADAF}"/>
              </a:ext>
            </a:extLst>
          </p:cNvPr>
          <p:cNvSpPr/>
          <p:nvPr/>
        </p:nvSpPr>
        <p:spPr>
          <a:xfrm>
            <a:off x="6535791" y="5528496"/>
            <a:ext cx="4014283" cy="206925"/>
          </a:xfrm>
          <a:prstGeom prst="rect">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2400" b="0" i="0" u="none" strike="noStrike" kern="1200" cap="none" spc="0" normalizeH="0" baseline="0" noProof="0">
              <a:ln>
                <a:noFill/>
              </a:ln>
              <a:solidFill>
                <a:prstClr val="white"/>
              </a:solidFill>
              <a:effectLst/>
              <a:uLnTx/>
              <a:uFillTx/>
              <a:latin typeface="Bahnschrift" panose="020B0502040204020203"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941711690"/>
              </p:ext>
            </p:extLst>
          </p:nvPr>
        </p:nvGraphicFramePr>
        <p:xfrm>
          <a:off x="1521775" y="2308405"/>
          <a:ext cx="3877735" cy="1854200"/>
        </p:xfrm>
        <a:graphic>
          <a:graphicData uri="http://schemas.openxmlformats.org/drawingml/2006/table">
            <a:tbl>
              <a:tblPr firstRow="1" bandRow="1">
                <a:tableStyleId>{5C22544A-7EE6-4342-B048-85BDC9FD1C3A}</a:tableStyleId>
              </a:tblPr>
              <a:tblGrid>
                <a:gridCol w="775547">
                  <a:extLst>
                    <a:ext uri="{9D8B030D-6E8A-4147-A177-3AD203B41FA5}">
                      <a16:colId xmlns:a16="http://schemas.microsoft.com/office/drawing/2014/main" val="20000"/>
                    </a:ext>
                  </a:extLst>
                </a:gridCol>
                <a:gridCol w="775547">
                  <a:extLst>
                    <a:ext uri="{9D8B030D-6E8A-4147-A177-3AD203B41FA5}">
                      <a16:colId xmlns:a16="http://schemas.microsoft.com/office/drawing/2014/main" val="20001"/>
                    </a:ext>
                  </a:extLst>
                </a:gridCol>
                <a:gridCol w="775547">
                  <a:extLst>
                    <a:ext uri="{9D8B030D-6E8A-4147-A177-3AD203B41FA5}">
                      <a16:colId xmlns:a16="http://schemas.microsoft.com/office/drawing/2014/main" val="20002"/>
                    </a:ext>
                  </a:extLst>
                </a:gridCol>
                <a:gridCol w="775547">
                  <a:extLst>
                    <a:ext uri="{9D8B030D-6E8A-4147-A177-3AD203B41FA5}">
                      <a16:colId xmlns:a16="http://schemas.microsoft.com/office/drawing/2014/main" val="20003"/>
                    </a:ext>
                  </a:extLst>
                </a:gridCol>
                <a:gridCol w="775547">
                  <a:extLst>
                    <a:ext uri="{9D8B030D-6E8A-4147-A177-3AD203B41FA5}">
                      <a16:colId xmlns:a16="http://schemas.microsoft.com/office/drawing/2014/main" val="20004"/>
                    </a:ext>
                  </a:extLst>
                </a:gridCol>
              </a:tblGrid>
              <a:tr h="370840">
                <a:tc>
                  <a:txBody>
                    <a:bodyPr/>
                    <a:lstStyle/>
                    <a:p>
                      <a:pPr algn="ctr"/>
                      <a:r>
                        <a:rPr lang="es-EC" sz="1050" b="1" dirty="0">
                          <a:solidFill>
                            <a:schemeClr val="tx1"/>
                          </a:solidFill>
                        </a:rPr>
                        <a:t>1</a:t>
                      </a:r>
                    </a:p>
                  </a:txBody>
                  <a:tcPr>
                    <a:solidFill>
                      <a:srgbClr val="FFC000"/>
                    </a:solidFill>
                  </a:tcPr>
                </a:tc>
                <a:tc>
                  <a:txBody>
                    <a:bodyPr/>
                    <a:lstStyle/>
                    <a:p>
                      <a:pPr algn="ctr"/>
                      <a:endParaRPr lang="es-EC" sz="1050" b="1" dirty="0">
                        <a:solidFill>
                          <a:schemeClr val="tx1"/>
                        </a:solidFill>
                      </a:endParaRPr>
                    </a:p>
                  </a:txBody>
                  <a:tcPr>
                    <a:solidFill>
                      <a:srgbClr val="FFC000"/>
                    </a:solidFill>
                  </a:tcPr>
                </a:tc>
                <a:tc>
                  <a:txBody>
                    <a:bodyPr/>
                    <a:lstStyle/>
                    <a:p>
                      <a:pPr algn="ctr"/>
                      <a:endParaRPr lang="es-EC" sz="1050" b="1" dirty="0">
                        <a:solidFill>
                          <a:schemeClr val="tx1"/>
                        </a:solidFill>
                      </a:endParaRPr>
                    </a:p>
                  </a:txBody>
                  <a:tcPr>
                    <a:solidFill>
                      <a:srgbClr val="FF0000"/>
                    </a:solidFill>
                  </a:tcPr>
                </a:tc>
                <a:tc>
                  <a:txBody>
                    <a:bodyPr/>
                    <a:lstStyle/>
                    <a:p>
                      <a:pPr algn="ctr"/>
                      <a:endParaRPr lang="es-EC" sz="1050" b="1" dirty="0">
                        <a:solidFill>
                          <a:schemeClr val="tx1"/>
                        </a:solidFill>
                      </a:endParaRPr>
                    </a:p>
                  </a:txBody>
                  <a:tcPr>
                    <a:solidFill>
                      <a:srgbClr val="FF0000"/>
                    </a:solidFill>
                  </a:tcPr>
                </a:tc>
                <a:tc>
                  <a:txBody>
                    <a:bodyPr/>
                    <a:lstStyle/>
                    <a:p>
                      <a:pPr algn="ctr"/>
                      <a:endParaRPr lang="es-EC" sz="1050" b="1" dirty="0">
                        <a:solidFill>
                          <a:schemeClr val="tx1"/>
                        </a:solidFill>
                      </a:endParaRPr>
                    </a:p>
                  </a:txBody>
                  <a:tcPr>
                    <a:solidFill>
                      <a:srgbClr val="FF0000"/>
                    </a:solidFill>
                  </a:tcPr>
                </a:tc>
                <a:extLst>
                  <a:ext uri="{0D108BD9-81ED-4DB2-BD59-A6C34878D82A}">
                    <a16:rowId xmlns:a16="http://schemas.microsoft.com/office/drawing/2014/main" val="10000"/>
                  </a:ext>
                </a:extLst>
              </a:tr>
              <a:tr h="370840">
                <a:tc>
                  <a:txBody>
                    <a:bodyPr/>
                    <a:lstStyle/>
                    <a:p>
                      <a:pPr algn="ctr"/>
                      <a:r>
                        <a:rPr lang="es-EC" sz="1050" b="1" dirty="0">
                          <a:solidFill>
                            <a:schemeClr val="tx1"/>
                          </a:solidFill>
                        </a:rPr>
                        <a:t>1</a:t>
                      </a:r>
                    </a:p>
                  </a:txBody>
                  <a:tcPr>
                    <a:solidFill>
                      <a:srgbClr val="FFFF00"/>
                    </a:solidFill>
                  </a:tcPr>
                </a:tc>
                <a:tc>
                  <a:txBody>
                    <a:bodyPr/>
                    <a:lstStyle/>
                    <a:p>
                      <a:pPr algn="ctr"/>
                      <a:r>
                        <a:rPr lang="es-EC" sz="1050" b="1" dirty="0">
                          <a:solidFill>
                            <a:schemeClr val="tx1"/>
                          </a:solidFill>
                        </a:rPr>
                        <a:t>1</a:t>
                      </a:r>
                    </a:p>
                  </a:txBody>
                  <a:tcPr>
                    <a:solidFill>
                      <a:srgbClr val="FFC000"/>
                    </a:solidFill>
                  </a:tcPr>
                </a:tc>
                <a:tc>
                  <a:txBody>
                    <a:bodyPr/>
                    <a:lstStyle/>
                    <a:p>
                      <a:pPr algn="ctr"/>
                      <a:r>
                        <a:rPr lang="es-EC" sz="1050" b="1" dirty="0">
                          <a:solidFill>
                            <a:schemeClr val="tx1"/>
                          </a:solidFill>
                        </a:rPr>
                        <a:t>4</a:t>
                      </a:r>
                    </a:p>
                  </a:txBody>
                  <a:tcPr>
                    <a:solidFill>
                      <a:srgbClr val="FFC000"/>
                    </a:solidFill>
                  </a:tcPr>
                </a:tc>
                <a:tc>
                  <a:txBody>
                    <a:bodyPr/>
                    <a:lstStyle/>
                    <a:p>
                      <a:pPr algn="ctr"/>
                      <a:endParaRPr lang="es-EC" sz="1050" b="1" dirty="0">
                        <a:solidFill>
                          <a:schemeClr val="tx1"/>
                        </a:solidFill>
                      </a:endParaRPr>
                    </a:p>
                  </a:txBody>
                  <a:tcPr>
                    <a:solidFill>
                      <a:srgbClr val="FF0000"/>
                    </a:solidFill>
                  </a:tcPr>
                </a:tc>
                <a:tc>
                  <a:txBody>
                    <a:bodyPr/>
                    <a:lstStyle/>
                    <a:p>
                      <a:pPr algn="ctr"/>
                      <a:endParaRPr lang="es-EC" sz="1050" b="1" dirty="0">
                        <a:solidFill>
                          <a:schemeClr val="tx1"/>
                        </a:solidFill>
                      </a:endParaRPr>
                    </a:p>
                  </a:txBody>
                  <a:tcPr>
                    <a:solidFill>
                      <a:srgbClr val="FF0000"/>
                    </a:solidFill>
                  </a:tcPr>
                </a:tc>
                <a:extLst>
                  <a:ext uri="{0D108BD9-81ED-4DB2-BD59-A6C34878D82A}">
                    <a16:rowId xmlns:a16="http://schemas.microsoft.com/office/drawing/2014/main" val="10001"/>
                  </a:ext>
                </a:extLst>
              </a:tr>
              <a:tr h="370840">
                <a:tc>
                  <a:txBody>
                    <a:bodyPr/>
                    <a:lstStyle/>
                    <a:p>
                      <a:pPr algn="ctr"/>
                      <a:r>
                        <a:rPr lang="es-EC" sz="1050" b="1" dirty="0">
                          <a:solidFill>
                            <a:schemeClr val="tx1"/>
                          </a:solidFill>
                        </a:rPr>
                        <a:t>28</a:t>
                      </a:r>
                    </a:p>
                  </a:txBody>
                  <a:tcPr>
                    <a:solidFill>
                      <a:srgbClr val="92D050"/>
                    </a:solidFill>
                  </a:tcPr>
                </a:tc>
                <a:tc>
                  <a:txBody>
                    <a:bodyPr/>
                    <a:lstStyle/>
                    <a:p>
                      <a:pPr algn="ctr"/>
                      <a:r>
                        <a:rPr lang="es-EC" sz="1050" b="1" dirty="0">
                          <a:solidFill>
                            <a:schemeClr val="tx1"/>
                          </a:solidFill>
                        </a:rPr>
                        <a:t>53</a:t>
                      </a:r>
                    </a:p>
                  </a:txBody>
                  <a:tcPr>
                    <a:solidFill>
                      <a:srgbClr val="FFFF00"/>
                    </a:solidFill>
                  </a:tcPr>
                </a:tc>
                <a:tc>
                  <a:txBody>
                    <a:bodyPr/>
                    <a:lstStyle/>
                    <a:p>
                      <a:pPr algn="ctr"/>
                      <a:r>
                        <a:rPr lang="es-EC" sz="1050" b="1" dirty="0">
                          <a:solidFill>
                            <a:schemeClr val="tx1"/>
                          </a:solidFill>
                        </a:rPr>
                        <a:t>55</a:t>
                      </a:r>
                    </a:p>
                  </a:txBody>
                  <a:tcPr>
                    <a:solidFill>
                      <a:srgbClr val="FFC000"/>
                    </a:solidFill>
                  </a:tcPr>
                </a:tc>
                <a:tc>
                  <a:txBody>
                    <a:bodyPr/>
                    <a:lstStyle/>
                    <a:p>
                      <a:pPr algn="ctr"/>
                      <a:r>
                        <a:rPr lang="es-EC" sz="1050" b="1" dirty="0">
                          <a:solidFill>
                            <a:schemeClr val="tx1"/>
                          </a:solidFill>
                        </a:rPr>
                        <a:t>5</a:t>
                      </a:r>
                    </a:p>
                  </a:txBody>
                  <a:tcPr>
                    <a:solidFill>
                      <a:srgbClr val="FF0000"/>
                    </a:solidFill>
                  </a:tcPr>
                </a:tc>
                <a:tc>
                  <a:txBody>
                    <a:bodyPr/>
                    <a:lstStyle/>
                    <a:p>
                      <a:pPr algn="ctr"/>
                      <a:r>
                        <a:rPr lang="es-EC" sz="1050" b="1" dirty="0">
                          <a:solidFill>
                            <a:schemeClr val="tx1"/>
                          </a:solidFill>
                        </a:rPr>
                        <a:t>1</a:t>
                      </a:r>
                    </a:p>
                  </a:txBody>
                  <a:tcPr>
                    <a:solidFill>
                      <a:srgbClr val="FF0000"/>
                    </a:solidFill>
                  </a:tcPr>
                </a:tc>
                <a:extLst>
                  <a:ext uri="{0D108BD9-81ED-4DB2-BD59-A6C34878D82A}">
                    <a16:rowId xmlns:a16="http://schemas.microsoft.com/office/drawing/2014/main" val="10002"/>
                  </a:ext>
                </a:extLst>
              </a:tr>
              <a:tr h="370840">
                <a:tc>
                  <a:txBody>
                    <a:bodyPr/>
                    <a:lstStyle/>
                    <a:p>
                      <a:pPr algn="ctr"/>
                      <a:r>
                        <a:rPr lang="es-EC" sz="1050" b="1" dirty="0">
                          <a:solidFill>
                            <a:schemeClr val="tx1"/>
                          </a:solidFill>
                        </a:rPr>
                        <a:t>56</a:t>
                      </a:r>
                    </a:p>
                  </a:txBody>
                  <a:tcPr>
                    <a:solidFill>
                      <a:srgbClr val="92D050"/>
                    </a:solidFill>
                  </a:tcPr>
                </a:tc>
                <a:tc>
                  <a:txBody>
                    <a:bodyPr/>
                    <a:lstStyle/>
                    <a:p>
                      <a:pPr algn="ctr"/>
                      <a:r>
                        <a:rPr lang="es-EC" sz="1050" b="1" dirty="0">
                          <a:solidFill>
                            <a:schemeClr val="tx1"/>
                          </a:solidFill>
                        </a:rPr>
                        <a:t>55</a:t>
                      </a:r>
                    </a:p>
                  </a:txBody>
                  <a:tcPr>
                    <a:solidFill>
                      <a:srgbClr val="92D050"/>
                    </a:solidFill>
                  </a:tcPr>
                </a:tc>
                <a:tc>
                  <a:txBody>
                    <a:bodyPr/>
                    <a:lstStyle/>
                    <a:p>
                      <a:pPr algn="ctr"/>
                      <a:r>
                        <a:rPr lang="es-EC" sz="1050" b="1" dirty="0">
                          <a:solidFill>
                            <a:schemeClr val="tx1"/>
                          </a:solidFill>
                        </a:rPr>
                        <a:t>137</a:t>
                      </a:r>
                    </a:p>
                  </a:txBody>
                  <a:tcPr>
                    <a:solidFill>
                      <a:srgbClr val="FFFF00"/>
                    </a:solidFill>
                  </a:tcPr>
                </a:tc>
                <a:tc>
                  <a:txBody>
                    <a:bodyPr/>
                    <a:lstStyle/>
                    <a:p>
                      <a:pPr algn="ctr"/>
                      <a:r>
                        <a:rPr lang="es-EC" sz="1050" b="1" dirty="0">
                          <a:solidFill>
                            <a:schemeClr val="tx1"/>
                          </a:solidFill>
                        </a:rPr>
                        <a:t>67</a:t>
                      </a:r>
                    </a:p>
                  </a:txBody>
                  <a:tcPr>
                    <a:solidFill>
                      <a:srgbClr val="FFC000"/>
                    </a:solidFill>
                  </a:tcPr>
                </a:tc>
                <a:tc>
                  <a:txBody>
                    <a:bodyPr/>
                    <a:lstStyle/>
                    <a:p>
                      <a:pPr algn="ctr"/>
                      <a:endParaRPr lang="es-EC" sz="1050" b="1" dirty="0">
                        <a:solidFill>
                          <a:schemeClr val="tx1"/>
                        </a:solidFill>
                      </a:endParaRPr>
                    </a:p>
                  </a:txBody>
                  <a:tcPr>
                    <a:solidFill>
                      <a:srgbClr val="FF0000"/>
                    </a:solidFill>
                  </a:tcPr>
                </a:tc>
                <a:extLst>
                  <a:ext uri="{0D108BD9-81ED-4DB2-BD59-A6C34878D82A}">
                    <a16:rowId xmlns:a16="http://schemas.microsoft.com/office/drawing/2014/main" val="10003"/>
                  </a:ext>
                </a:extLst>
              </a:tr>
              <a:tr h="370840">
                <a:tc>
                  <a:txBody>
                    <a:bodyPr/>
                    <a:lstStyle/>
                    <a:p>
                      <a:pPr algn="ctr"/>
                      <a:r>
                        <a:rPr lang="es-EC" sz="1050" b="1" dirty="0">
                          <a:solidFill>
                            <a:schemeClr val="tx1"/>
                          </a:solidFill>
                        </a:rPr>
                        <a:t>58</a:t>
                      </a:r>
                    </a:p>
                  </a:txBody>
                  <a:tcPr>
                    <a:solidFill>
                      <a:srgbClr val="92D050"/>
                    </a:solidFill>
                  </a:tcPr>
                </a:tc>
                <a:tc>
                  <a:txBody>
                    <a:bodyPr/>
                    <a:lstStyle/>
                    <a:p>
                      <a:pPr algn="ctr"/>
                      <a:r>
                        <a:rPr lang="es-EC" sz="1050" b="1" dirty="0">
                          <a:solidFill>
                            <a:schemeClr val="tx1"/>
                          </a:solidFill>
                        </a:rPr>
                        <a:t>64</a:t>
                      </a:r>
                    </a:p>
                  </a:txBody>
                  <a:tcPr>
                    <a:solidFill>
                      <a:srgbClr val="92D050"/>
                    </a:solidFill>
                  </a:tcPr>
                </a:tc>
                <a:tc>
                  <a:txBody>
                    <a:bodyPr/>
                    <a:lstStyle/>
                    <a:p>
                      <a:pPr algn="ctr"/>
                      <a:r>
                        <a:rPr lang="es-EC" sz="1050" b="1" dirty="0">
                          <a:solidFill>
                            <a:schemeClr val="tx1"/>
                          </a:solidFill>
                        </a:rPr>
                        <a:t>72</a:t>
                      </a:r>
                    </a:p>
                  </a:txBody>
                  <a:tcPr>
                    <a:solidFill>
                      <a:srgbClr val="FFFF00"/>
                    </a:solidFill>
                  </a:tcPr>
                </a:tc>
                <a:tc>
                  <a:txBody>
                    <a:bodyPr/>
                    <a:lstStyle/>
                    <a:p>
                      <a:pPr algn="ctr"/>
                      <a:r>
                        <a:rPr lang="es-EC" sz="1050" b="1" dirty="0">
                          <a:solidFill>
                            <a:schemeClr val="tx1"/>
                          </a:solidFill>
                        </a:rPr>
                        <a:t>31</a:t>
                      </a:r>
                    </a:p>
                  </a:txBody>
                  <a:tcPr>
                    <a:solidFill>
                      <a:srgbClr val="FFC000"/>
                    </a:solidFill>
                  </a:tcPr>
                </a:tc>
                <a:tc>
                  <a:txBody>
                    <a:bodyPr/>
                    <a:lstStyle/>
                    <a:p>
                      <a:pPr algn="ctr"/>
                      <a:r>
                        <a:rPr lang="es-EC" sz="1050" b="1" dirty="0">
                          <a:solidFill>
                            <a:schemeClr val="tx1"/>
                          </a:solidFill>
                        </a:rPr>
                        <a:t>7</a:t>
                      </a:r>
                    </a:p>
                  </a:txBody>
                  <a:tcPr>
                    <a:solidFill>
                      <a:srgbClr val="FFC000"/>
                    </a:solidFill>
                  </a:tcPr>
                </a:tc>
                <a:extLst>
                  <a:ext uri="{0D108BD9-81ED-4DB2-BD59-A6C34878D82A}">
                    <a16:rowId xmlns:a16="http://schemas.microsoft.com/office/drawing/2014/main" val="10004"/>
                  </a:ext>
                </a:extLst>
              </a:tr>
            </a:tbl>
          </a:graphicData>
        </a:graphic>
      </p:graphicFrame>
      <p:sp>
        <p:nvSpPr>
          <p:cNvPr id="14"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486338" y="2333252"/>
            <a:ext cx="1022422" cy="246221"/>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b="0" i="0" u="none" strike="noStrike" kern="1200" cap="none" spc="0" normalizeH="0" baseline="0" noProof="0" dirty="0">
                <a:ln>
                  <a:noFill/>
                </a:ln>
                <a:solidFill>
                  <a:schemeClr val="bg1"/>
                </a:solidFill>
                <a:effectLst/>
                <a:uLnTx/>
                <a:uFillTx/>
                <a:latin typeface="Bahnschrift" panose="020B0502040204020203" pitchFamily="34" charset="0"/>
              </a:rPr>
              <a:t>Casi</a:t>
            </a:r>
            <a:r>
              <a:rPr kumimoji="0" lang="es-EC" sz="1000" b="0" i="0" u="none" strike="noStrike" kern="1200" cap="none" spc="0" normalizeH="0" noProof="0" dirty="0">
                <a:ln>
                  <a:noFill/>
                </a:ln>
                <a:solidFill>
                  <a:schemeClr val="bg1"/>
                </a:solidFill>
                <a:effectLst/>
                <a:uLnTx/>
                <a:uFillTx/>
                <a:latin typeface="Bahnschrift" panose="020B0502040204020203" pitchFamily="34" charset="0"/>
              </a:rPr>
              <a:t> Cierta</a:t>
            </a:r>
            <a:endParaRPr kumimoji="0" lang="es-EC" sz="1000" b="0" i="0" u="none" strike="noStrike" kern="1200" cap="none" spc="0" normalizeH="0" baseline="0" noProof="0" dirty="0">
              <a:ln>
                <a:noFill/>
              </a:ln>
              <a:solidFill>
                <a:schemeClr val="bg1"/>
              </a:solidFill>
              <a:effectLst/>
              <a:uLnTx/>
              <a:uFillTx/>
              <a:latin typeface="Bahnschrift" panose="020B0502040204020203" pitchFamily="34" charset="0"/>
            </a:endParaRPr>
          </a:p>
        </p:txBody>
      </p:sp>
      <p:sp>
        <p:nvSpPr>
          <p:cNvPr id="16"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486338" y="2722792"/>
            <a:ext cx="1022422" cy="25391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b="0" i="0" u="none" strike="noStrike" kern="1200" cap="none" spc="0" normalizeH="0" baseline="0" noProof="0" dirty="0">
                <a:ln>
                  <a:noFill/>
                </a:ln>
                <a:solidFill>
                  <a:schemeClr val="bg1"/>
                </a:solidFill>
                <a:effectLst/>
                <a:uLnTx/>
                <a:uFillTx/>
                <a:latin typeface="Bahnschrift" panose="020B0502040204020203" pitchFamily="34" charset="0"/>
              </a:rPr>
              <a:t>Muy Probable</a:t>
            </a:r>
          </a:p>
        </p:txBody>
      </p:sp>
      <p:sp>
        <p:nvSpPr>
          <p:cNvPr id="17"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486338" y="3119366"/>
            <a:ext cx="1022422" cy="25391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b="0" i="0" u="none" strike="noStrike" kern="1200" cap="none" spc="0" normalizeH="0" baseline="0" noProof="0" dirty="0">
                <a:ln>
                  <a:noFill/>
                </a:ln>
                <a:solidFill>
                  <a:schemeClr val="bg1"/>
                </a:solidFill>
                <a:effectLst/>
                <a:uLnTx/>
                <a:uFillTx/>
                <a:latin typeface="Bahnschrift" panose="020B0502040204020203" pitchFamily="34" charset="0"/>
              </a:rPr>
              <a:t>Posible</a:t>
            </a:r>
          </a:p>
        </p:txBody>
      </p:sp>
      <p:sp>
        <p:nvSpPr>
          <p:cNvPr id="18"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486338" y="3474966"/>
            <a:ext cx="1022422" cy="25391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b="0" i="0" u="none" strike="noStrike" kern="1200" cap="none" spc="0" normalizeH="0" baseline="0" noProof="0" dirty="0">
                <a:ln>
                  <a:noFill/>
                </a:ln>
                <a:solidFill>
                  <a:schemeClr val="bg1"/>
                </a:solidFill>
                <a:effectLst/>
                <a:uLnTx/>
                <a:uFillTx/>
                <a:latin typeface="Bahnschrift" panose="020B0502040204020203" pitchFamily="34" charset="0"/>
              </a:rPr>
              <a:t>Improbable</a:t>
            </a:r>
          </a:p>
        </p:txBody>
      </p:sp>
      <p:sp>
        <p:nvSpPr>
          <p:cNvPr id="22"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486338" y="3846514"/>
            <a:ext cx="1022422" cy="25391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000" dirty="0">
                <a:solidFill>
                  <a:schemeClr val="bg1"/>
                </a:solidFill>
                <a:latin typeface="Bahnschrift" panose="020B0502040204020203" pitchFamily="34" charset="0"/>
              </a:rPr>
              <a:t>Rara</a:t>
            </a:r>
            <a:endParaRPr kumimoji="0" lang="es-EC" sz="1000" b="0" i="0" u="none" strike="noStrike" kern="1200" cap="none" spc="0" normalizeH="0" baseline="0" noProof="0" dirty="0">
              <a:ln>
                <a:noFill/>
              </a:ln>
              <a:solidFill>
                <a:schemeClr val="bg1"/>
              </a:solidFill>
              <a:effectLst/>
              <a:uLnTx/>
              <a:uFillTx/>
              <a:latin typeface="Bahnschrift" panose="020B0502040204020203" pitchFamily="34" charset="0"/>
            </a:endParaRPr>
          </a:p>
        </p:txBody>
      </p:sp>
      <p:sp>
        <p:nvSpPr>
          <p:cNvPr id="23"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1394388" y="4210152"/>
            <a:ext cx="1022422" cy="25391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000" noProof="0" dirty="0">
                <a:solidFill>
                  <a:schemeClr val="bg1"/>
                </a:solidFill>
                <a:latin typeface="Bahnschrift" panose="020B0502040204020203" pitchFamily="34" charset="0"/>
              </a:rPr>
              <a:t>Insignificante</a:t>
            </a:r>
            <a:endParaRPr kumimoji="0" lang="es-EC" sz="1000" b="0" i="0" u="none" strike="noStrike" kern="1200" cap="none" spc="0" normalizeH="0" baseline="0" noProof="0" dirty="0">
              <a:ln>
                <a:noFill/>
              </a:ln>
              <a:solidFill>
                <a:schemeClr val="bg1"/>
              </a:solidFill>
              <a:effectLst/>
              <a:uLnTx/>
              <a:uFillTx/>
              <a:latin typeface="Bahnschrift" panose="020B0502040204020203" pitchFamily="34" charset="0"/>
            </a:endParaRPr>
          </a:p>
        </p:txBody>
      </p:sp>
      <p:sp>
        <p:nvSpPr>
          <p:cNvPr id="24"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2160621" y="4203862"/>
            <a:ext cx="1022422" cy="25391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b="0" i="0" u="none" strike="noStrike" kern="1200" cap="none" spc="0" normalizeH="0" baseline="0" noProof="0" dirty="0">
                <a:ln>
                  <a:noFill/>
                </a:ln>
                <a:solidFill>
                  <a:schemeClr val="bg1"/>
                </a:solidFill>
                <a:effectLst/>
                <a:uLnTx/>
                <a:uFillTx/>
                <a:latin typeface="Bahnschrift" panose="020B0502040204020203" pitchFamily="34" charset="0"/>
              </a:rPr>
              <a:t>Menor</a:t>
            </a:r>
          </a:p>
        </p:txBody>
      </p:sp>
      <p:sp>
        <p:nvSpPr>
          <p:cNvPr id="25"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2994552" y="4203862"/>
            <a:ext cx="1022422" cy="4001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b="0" i="0" u="none" strike="noStrike" kern="1200" cap="none" spc="0" normalizeH="0" baseline="0" noProof="0" dirty="0">
                <a:ln>
                  <a:noFill/>
                </a:ln>
                <a:solidFill>
                  <a:schemeClr val="bg1"/>
                </a:solidFill>
                <a:effectLst/>
                <a:uLnTx/>
                <a:uFillTx/>
                <a:latin typeface="Bahnschrift" panose="020B0502040204020203" pitchFamily="34" charset="0"/>
              </a:rPr>
              <a:t>Moderado</a:t>
            </a:r>
            <a:r>
              <a:rPr kumimoji="0" lang="es-EC" sz="1000" b="0" i="0" u="none" strike="noStrike" kern="1200" cap="none" spc="0" normalizeH="0" noProof="0" dirty="0">
                <a:ln>
                  <a:noFill/>
                </a:ln>
                <a:solidFill>
                  <a:schemeClr val="bg1"/>
                </a:solidFill>
                <a:effectLst/>
                <a:uLnTx/>
                <a:uFillTx/>
                <a:latin typeface="Bahnschrift" panose="020B05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C" sz="1000" baseline="0" dirty="0">
                <a:solidFill>
                  <a:schemeClr val="bg1"/>
                </a:solidFill>
                <a:latin typeface="Bahnschrift" panose="020B0502040204020203" pitchFamily="34" charset="0"/>
              </a:rPr>
              <a:t>Impacto</a:t>
            </a:r>
            <a:endParaRPr kumimoji="0" lang="es-EC" sz="1000" b="0" i="0" u="none" strike="noStrike" kern="1200" cap="none" spc="0" normalizeH="0" baseline="0" noProof="0" dirty="0">
              <a:ln>
                <a:noFill/>
              </a:ln>
              <a:solidFill>
                <a:schemeClr val="bg1"/>
              </a:solidFill>
              <a:effectLst/>
              <a:uLnTx/>
              <a:uFillTx/>
              <a:latin typeface="Bahnschrift" panose="020B0502040204020203" pitchFamily="34" charset="0"/>
            </a:endParaRPr>
          </a:p>
        </p:txBody>
      </p:sp>
      <p:sp>
        <p:nvSpPr>
          <p:cNvPr id="26"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3735365" y="4203862"/>
            <a:ext cx="1022422" cy="246221"/>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b="0" i="0" u="none" strike="noStrike" kern="1200" cap="none" spc="0" normalizeH="0" baseline="0" noProof="0" dirty="0">
                <a:ln>
                  <a:noFill/>
                </a:ln>
                <a:solidFill>
                  <a:schemeClr val="bg1"/>
                </a:solidFill>
                <a:effectLst/>
                <a:uLnTx/>
                <a:uFillTx/>
                <a:latin typeface="Bahnschrift" panose="020B0502040204020203" pitchFamily="34" charset="0"/>
              </a:rPr>
              <a:t>Importante</a:t>
            </a:r>
          </a:p>
        </p:txBody>
      </p:sp>
      <p:sp>
        <p:nvSpPr>
          <p:cNvPr id="27"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4513181" y="4203862"/>
            <a:ext cx="1022422" cy="246221"/>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b="0" i="0" u="none" strike="noStrike" kern="1200" cap="none" spc="0" normalizeH="0" baseline="0" noProof="0" dirty="0">
                <a:ln>
                  <a:noFill/>
                </a:ln>
                <a:solidFill>
                  <a:schemeClr val="bg1"/>
                </a:solidFill>
                <a:effectLst/>
                <a:uLnTx/>
                <a:uFillTx/>
                <a:latin typeface="Bahnschrift" panose="020B0502040204020203" pitchFamily="34" charset="0"/>
              </a:rPr>
              <a:t>Mayor</a:t>
            </a:r>
          </a:p>
        </p:txBody>
      </p:sp>
      <p:sp>
        <p:nvSpPr>
          <p:cNvPr id="28"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2003706" y="2287085"/>
            <a:ext cx="3431893" cy="169277"/>
          </a:xfrm>
          <a:prstGeom prst="rect">
            <a:avLst/>
          </a:prstGeom>
          <a:noFill/>
          <a:ln w="9525">
            <a:noFill/>
            <a:miter lim="800000"/>
            <a:headEnd/>
            <a:tailEnd/>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C" sz="500" b="0" i="0" u="none" strike="noStrike" kern="1200" cap="none" spc="0" normalizeH="0" baseline="0" noProof="0" dirty="0">
                <a:ln>
                  <a:noFill/>
                </a:ln>
                <a:effectLst/>
                <a:uLnTx/>
                <a:uFillTx/>
                <a:latin typeface="Bahnschrift" panose="020B0502040204020203" pitchFamily="34" charset="0"/>
              </a:rPr>
              <a:t>0,14%                                    0,00%                                  </a:t>
            </a:r>
            <a:r>
              <a:rPr kumimoji="0" lang="es-EC" sz="500" b="0" i="0" u="none" strike="noStrike" kern="1200" cap="none" spc="0" normalizeH="0" noProof="0" dirty="0">
                <a:ln>
                  <a:noFill/>
                </a:ln>
                <a:effectLst/>
                <a:uLnTx/>
                <a:uFillTx/>
                <a:latin typeface="Bahnschrift" panose="020B0502040204020203" pitchFamily="34" charset="0"/>
              </a:rPr>
              <a:t> </a:t>
            </a:r>
            <a:r>
              <a:rPr kumimoji="0" lang="es-EC" sz="500" b="0" i="0" u="none" strike="noStrike" kern="1200" cap="none" spc="0" normalizeH="0" baseline="0" noProof="0" dirty="0">
                <a:ln>
                  <a:noFill/>
                </a:ln>
                <a:effectLst/>
                <a:uLnTx/>
                <a:uFillTx/>
                <a:latin typeface="Bahnschrift" panose="020B0502040204020203" pitchFamily="34" charset="0"/>
              </a:rPr>
              <a:t>0,00%                                  </a:t>
            </a:r>
            <a:r>
              <a:rPr kumimoji="0" lang="es-EC" sz="500" b="0" i="0" u="none" strike="noStrike" kern="1200" cap="none" spc="0" normalizeH="0" noProof="0" dirty="0">
                <a:ln>
                  <a:noFill/>
                </a:ln>
                <a:effectLst/>
                <a:uLnTx/>
                <a:uFillTx/>
                <a:latin typeface="Bahnschrift" panose="020B0502040204020203" pitchFamily="34" charset="0"/>
              </a:rPr>
              <a:t> </a:t>
            </a:r>
            <a:r>
              <a:rPr kumimoji="0" lang="es-EC" sz="500" b="0" i="0" u="none" strike="noStrike" kern="1200" cap="none" spc="0" normalizeH="0" baseline="0" noProof="0" dirty="0">
                <a:ln>
                  <a:noFill/>
                </a:ln>
                <a:effectLst/>
                <a:uLnTx/>
                <a:uFillTx/>
                <a:latin typeface="Bahnschrift" panose="020B0502040204020203" pitchFamily="34" charset="0"/>
              </a:rPr>
              <a:t>0,00%                                  0,00%</a:t>
            </a:r>
          </a:p>
        </p:txBody>
      </p:sp>
      <p:sp>
        <p:nvSpPr>
          <p:cNvPr id="29"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2019418" y="2680473"/>
            <a:ext cx="3431893" cy="169277"/>
          </a:xfrm>
          <a:prstGeom prst="rect">
            <a:avLst/>
          </a:prstGeom>
          <a:noFill/>
          <a:ln w="9525">
            <a:noFill/>
            <a:miter lim="800000"/>
            <a:headEnd/>
            <a:tailEnd/>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C" sz="500" b="0" i="0" u="none" strike="noStrike" kern="1200" cap="none" spc="0" normalizeH="0" baseline="0" noProof="0" dirty="0">
                <a:ln>
                  <a:noFill/>
                </a:ln>
                <a:effectLst/>
                <a:uLnTx/>
                <a:uFillTx/>
                <a:latin typeface="Bahnschrift" panose="020B0502040204020203" pitchFamily="34" charset="0"/>
              </a:rPr>
              <a:t>0,14%                                    0,14%                                  </a:t>
            </a:r>
            <a:r>
              <a:rPr kumimoji="0" lang="es-EC" sz="500" b="0" i="0" u="none" strike="noStrike" kern="1200" cap="none" spc="0" normalizeH="0" noProof="0" dirty="0">
                <a:ln>
                  <a:noFill/>
                </a:ln>
                <a:effectLst/>
                <a:uLnTx/>
                <a:uFillTx/>
                <a:latin typeface="Bahnschrift" panose="020B0502040204020203" pitchFamily="34" charset="0"/>
              </a:rPr>
              <a:t> </a:t>
            </a:r>
            <a:r>
              <a:rPr kumimoji="0" lang="es-EC" sz="500" b="0" i="0" u="none" strike="noStrike" kern="1200" cap="none" spc="0" normalizeH="0" baseline="0" noProof="0" dirty="0">
                <a:ln>
                  <a:noFill/>
                </a:ln>
                <a:effectLst/>
                <a:uLnTx/>
                <a:uFillTx/>
                <a:latin typeface="Bahnschrift" panose="020B0502040204020203" pitchFamily="34" charset="0"/>
              </a:rPr>
              <a:t>0,57%                                  </a:t>
            </a:r>
            <a:r>
              <a:rPr kumimoji="0" lang="es-EC" sz="500" b="0" i="0" u="none" strike="noStrike" kern="1200" cap="none" spc="0" normalizeH="0" noProof="0" dirty="0">
                <a:ln>
                  <a:noFill/>
                </a:ln>
                <a:effectLst/>
                <a:uLnTx/>
                <a:uFillTx/>
                <a:latin typeface="Bahnschrift" panose="020B0502040204020203" pitchFamily="34" charset="0"/>
              </a:rPr>
              <a:t> </a:t>
            </a:r>
            <a:r>
              <a:rPr kumimoji="0" lang="es-EC" sz="500" b="0" i="0" u="none" strike="noStrike" kern="1200" cap="none" spc="0" normalizeH="0" baseline="0" noProof="0" dirty="0">
                <a:ln>
                  <a:noFill/>
                </a:ln>
                <a:effectLst/>
                <a:uLnTx/>
                <a:uFillTx/>
                <a:latin typeface="Bahnschrift" panose="020B0502040204020203" pitchFamily="34" charset="0"/>
              </a:rPr>
              <a:t>0,00%                                  0,00%</a:t>
            </a:r>
          </a:p>
        </p:txBody>
      </p:sp>
      <p:sp>
        <p:nvSpPr>
          <p:cNvPr id="31"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2019417" y="3035494"/>
            <a:ext cx="3431893" cy="169277"/>
          </a:xfrm>
          <a:prstGeom prst="rect">
            <a:avLst/>
          </a:prstGeom>
          <a:noFill/>
          <a:ln w="9525">
            <a:noFill/>
            <a:miter lim="800000"/>
            <a:headEnd/>
            <a:tailEnd/>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C" sz="500" b="0" i="0" u="none" strike="noStrike" kern="1200" cap="none" spc="0" normalizeH="0" baseline="0" noProof="0" dirty="0">
                <a:ln>
                  <a:noFill/>
                </a:ln>
                <a:effectLst/>
                <a:uLnTx/>
                <a:uFillTx/>
                <a:latin typeface="Bahnschrift" panose="020B0502040204020203" pitchFamily="34" charset="0"/>
              </a:rPr>
              <a:t>4,02%                                    </a:t>
            </a:r>
            <a:r>
              <a:rPr lang="es-EC" sz="500" dirty="0">
                <a:latin typeface="Bahnschrift" panose="020B0502040204020203" pitchFamily="34" charset="0"/>
              </a:rPr>
              <a:t>7</a:t>
            </a:r>
            <a:r>
              <a:rPr kumimoji="0" lang="es-EC" sz="500" b="0" i="0" u="none" strike="noStrike" kern="1200" cap="none" spc="0" normalizeH="0" baseline="0" noProof="0" dirty="0">
                <a:ln>
                  <a:noFill/>
                </a:ln>
                <a:effectLst/>
                <a:uLnTx/>
                <a:uFillTx/>
                <a:latin typeface="Bahnschrift" panose="020B0502040204020203" pitchFamily="34" charset="0"/>
              </a:rPr>
              <a:t>,61%                                    </a:t>
            </a:r>
            <a:r>
              <a:rPr kumimoji="0" lang="es-EC" sz="500" b="0" i="0" u="none" strike="noStrike" kern="1200" cap="none" spc="0" normalizeH="0" noProof="0" dirty="0">
                <a:ln>
                  <a:noFill/>
                </a:ln>
                <a:effectLst/>
                <a:uLnTx/>
                <a:uFillTx/>
                <a:latin typeface="Bahnschrift" panose="020B0502040204020203" pitchFamily="34" charset="0"/>
              </a:rPr>
              <a:t> 7</a:t>
            </a:r>
            <a:r>
              <a:rPr kumimoji="0" lang="es-EC" sz="500" b="0" i="0" u="none" strike="noStrike" kern="1200" cap="none" spc="0" normalizeH="0" baseline="0" noProof="0" dirty="0">
                <a:ln>
                  <a:noFill/>
                </a:ln>
                <a:effectLst/>
                <a:uLnTx/>
                <a:uFillTx/>
                <a:latin typeface="Bahnschrift" panose="020B0502040204020203" pitchFamily="34" charset="0"/>
              </a:rPr>
              <a:t>,9%                                  </a:t>
            </a:r>
            <a:r>
              <a:rPr kumimoji="0" lang="es-EC" sz="500" b="0" i="0" u="none" strike="noStrike" kern="1200" cap="none" spc="0" normalizeH="0" noProof="0" dirty="0">
                <a:ln>
                  <a:noFill/>
                </a:ln>
                <a:effectLst/>
                <a:uLnTx/>
                <a:uFillTx/>
                <a:latin typeface="Bahnschrift" panose="020B0502040204020203" pitchFamily="34" charset="0"/>
              </a:rPr>
              <a:t> </a:t>
            </a:r>
            <a:r>
              <a:rPr kumimoji="0" lang="es-EC" sz="500" b="0" i="0" u="none" strike="noStrike" kern="1200" cap="none" spc="0" normalizeH="0" baseline="0" noProof="0" dirty="0">
                <a:ln>
                  <a:noFill/>
                </a:ln>
                <a:effectLst/>
                <a:uLnTx/>
                <a:uFillTx/>
                <a:latin typeface="Bahnschrift" panose="020B0502040204020203" pitchFamily="34" charset="0"/>
              </a:rPr>
              <a:t>0,72%                                  0,14%</a:t>
            </a:r>
          </a:p>
        </p:txBody>
      </p:sp>
      <p:sp>
        <p:nvSpPr>
          <p:cNvPr id="33"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2019416" y="3421856"/>
            <a:ext cx="3431893" cy="169277"/>
          </a:xfrm>
          <a:prstGeom prst="rect">
            <a:avLst/>
          </a:prstGeom>
          <a:noFill/>
          <a:ln w="9525">
            <a:noFill/>
            <a:miter lim="800000"/>
            <a:headEnd/>
            <a:tailEnd/>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C" sz="500" dirty="0">
                <a:latin typeface="Bahnschrift" panose="020B0502040204020203" pitchFamily="34" charset="0"/>
              </a:rPr>
              <a:t>8,05</a:t>
            </a:r>
            <a:r>
              <a:rPr kumimoji="0" lang="es-EC" sz="500" b="0" i="0" u="none" strike="noStrike" kern="1200" cap="none" spc="0" normalizeH="0" baseline="0" noProof="0" dirty="0">
                <a:ln>
                  <a:noFill/>
                </a:ln>
                <a:effectLst/>
                <a:uLnTx/>
                <a:uFillTx/>
                <a:latin typeface="Bahnschrift" panose="020B0502040204020203" pitchFamily="34" charset="0"/>
              </a:rPr>
              <a:t>%                                    7,9%                                  </a:t>
            </a:r>
            <a:r>
              <a:rPr kumimoji="0" lang="es-EC" sz="500" b="0" i="0" u="none" strike="noStrike" kern="1200" cap="none" spc="0" normalizeH="0" noProof="0" dirty="0">
                <a:ln>
                  <a:noFill/>
                </a:ln>
                <a:effectLst/>
                <a:uLnTx/>
                <a:uFillTx/>
                <a:latin typeface="Bahnschrift" panose="020B0502040204020203" pitchFamily="34" charset="0"/>
              </a:rPr>
              <a:t> 19,68</a:t>
            </a:r>
            <a:r>
              <a:rPr kumimoji="0" lang="es-EC" sz="500" b="0" i="0" u="none" strike="noStrike" kern="1200" cap="none" spc="0" normalizeH="0" baseline="0" noProof="0" dirty="0">
                <a:ln>
                  <a:noFill/>
                </a:ln>
                <a:effectLst/>
                <a:uLnTx/>
                <a:uFillTx/>
                <a:latin typeface="Bahnschrift" panose="020B0502040204020203" pitchFamily="34" charset="0"/>
              </a:rPr>
              <a:t>%                                  </a:t>
            </a:r>
            <a:r>
              <a:rPr kumimoji="0" lang="es-EC" sz="500" b="0" i="0" u="none" strike="noStrike" kern="1200" cap="none" spc="0" normalizeH="0" noProof="0" dirty="0">
                <a:ln>
                  <a:noFill/>
                </a:ln>
                <a:effectLst/>
                <a:uLnTx/>
                <a:uFillTx/>
                <a:latin typeface="Bahnschrift" panose="020B0502040204020203" pitchFamily="34" charset="0"/>
              </a:rPr>
              <a:t> 9</a:t>
            </a:r>
            <a:r>
              <a:rPr kumimoji="0" lang="es-EC" sz="500" b="0" i="0" u="none" strike="noStrike" kern="1200" cap="none" spc="0" normalizeH="0" baseline="0" noProof="0" dirty="0">
                <a:ln>
                  <a:noFill/>
                </a:ln>
                <a:effectLst/>
                <a:uLnTx/>
                <a:uFillTx/>
                <a:latin typeface="Bahnschrift" panose="020B0502040204020203" pitchFamily="34" charset="0"/>
              </a:rPr>
              <a:t>,63%                                  0,00%</a:t>
            </a:r>
          </a:p>
        </p:txBody>
      </p:sp>
      <p:sp>
        <p:nvSpPr>
          <p:cNvPr id="34"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2019416" y="3783903"/>
            <a:ext cx="3431893" cy="169277"/>
          </a:xfrm>
          <a:prstGeom prst="rect">
            <a:avLst/>
          </a:prstGeom>
          <a:noFill/>
          <a:ln w="9525">
            <a:noFill/>
            <a:miter lim="800000"/>
            <a:headEnd/>
            <a:tailEnd/>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C" sz="500" dirty="0">
                <a:latin typeface="Bahnschrift" panose="020B0502040204020203" pitchFamily="34" charset="0"/>
              </a:rPr>
              <a:t>8,33</a:t>
            </a:r>
            <a:r>
              <a:rPr kumimoji="0" lang="es-EC" sz="500" b="0" i="0" u="none" strike="noStrike" kern="1200" cap="none" spc="0" normalizeH="0" baseline="0" noProof="0" dirty="0">
                <a:ln>
                  <a:noFill/>
                </a:ln>
                <a:effectLst/>
                <a:uLnTx/>
                <a:uFillTx/>
                <a:latin typeface="Bahnschrift" panose="020B0502040204020203" pitchFamily="34" charset="0"/>
              </a:rPr>
              <a:t>%                                    9,2%                                  </a:t>
            </a:r>
            <a:r>
              <a:rPr kumimoji="0" lang="es-EC" sz="500" b="0" i="0" u="none" strike="noStrike" kern="1200" cap="none" spc="0" normalizeH="0" noProof="0" dirty="0">
                <a:ln>
                  <a:noFill/>
                </a:ln>
                <a:effectLst/>
                <a:uLnTx/>
                <a:uFillTx/>
                <a:latin typeface="Bahnschrift" panose="020B0502040204020203" pitchFamily="34" charset="0"/>
              </a:rPr>
              <a:t> </a:t>
            </a:r>
            <a:r>
              <a:rPr lang="es-EC" sz="500" dirty="0">
                <a:latin typeface="Bahnschrift" panose="020B0502040204020203" pitchFamily="34" charset="0"/>
              </a:rPr>
              <a:t>10,34</a:t>
            </a:r>
            <a:r>
              <a:rPr kumimoji="0" lang="es-EC" sz="500" b="0" i="0" u="none" strike="noStrike" kern="1200" cap="none" spc="0" normalizeH="0" baseline="0" noProof="0" dirty="0">
                <a:ln>
                  <a:noFill/>
                </a:ln>
                <a:effectLst/>
                <a:uLnTx/>
                <a:uFillTx/>
                <a:latin typeface="Bahnschrift" panose="020B0502040204020203" pitchFamily="34" charset="0"/>
              </a:rPr>
              <a:t>%                                  </a:t>
            </a:r>
            <a:r>
              <a:rPr kumimoji="0" lang="es-EC" sz="500" b="0" i="0" u="none" strike="noStrike" kern="1200" cap="none" spc="0" normalizeH="0" noProof="0" dirty="0">
                <a:ln>
                  <a:noFill/>
                </a:ln>
                <a:effectLst/>
                <a:uLnTx/>
                <a:uFillTx/>
                <a:latin typeface="Bahnschrift" panose="020B0502040204020203" pitchFamily="34" charset="0"/>
              </a:rPr>
              <a:t> 4</a:t>
            </a:r>
            <a:r>
              <a:rPr kumimoji="0" lang="es-EC" sz="500" b="0" i="0" u="none" strike="noStrike" kern="1200" cap="none" spc="0" normalizeH="0" baseline="0" noProof="0" dirty="0">
                <a:ln>
                  <a:noFill/>
                </a:ln>
                <a:effectLst/>
                <a:uLnTx/>
                <a:uFillTx/>
                <a:latin typeface="Bahnschrift" panose="020B0502040204020203" pitchFamily="34" charset="0"/>
              </a:rPr>
              <a:t>,45%                                  1,01%</a:t>
            </a:r>
          </a:p>
        </p:txBody>
      </p:sp>
      <p:sp>
        <p:nvSpPr>
          <p:cNvPr id="35" name="Rectángulo 34"/>
          <p:cNvSpPr/>
          <p:nvPr/>
        </p:nvSpPr>
        <p:spPr>
          <a:xfrm>
            <a:off x="6063214" y="2054566"/>
            <a:ext cx="5130800" cy="2644306"/>
          </a:xfrm>
          <a:prstGeom prst="rect">
            <a:avLst/>
          </a:prstGeom>
          <a:solidFill>
            <a:srgbClr val="0F25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Bahnschrift" panose="020B0502040204020203" pitchFamily="34" charset="0"/>
            </a:endParaRPr>
          </a:p>
        </p:txBody>
      </p:sp>
      <p:graphicFrame>
        <p:nvGraphicFramePr>
          <p:cNvPr id="36" name="Tabla 35"/>
          <p:cNvGraphicFramePr>
            <a:graphicFrameLocks noGrp="1"/>
          </p:cNvGraphicFramePr>
          <p:nvPr>
            <p:extLst>
              <p:ext uri="{D42A27DB-BD31-4B8C-83A1-F6EECF244321}">
                <p14:modId xmlns:p14="http://schemas.microsoft.com/office/powerpoint/2010/main" val="2706231631"/>
              </p:ext>
            </p:extLst>
          </p:nvPr>
        </p:nvGraphicFramePr>
        <p:xfrm>
          <a:off x="7098651" y="2312837"/>
          <a:ext cx="3877735" cy="1854200"/>
        </p:xfrm>
        <a:graphic>
          <a:graphicData uri="http://schemas.openxmlformats.org/drawingml/2006/table">
            <a:tbl>
              <a:tblPr firstRow="1" bandRow="1">
                <a:tableStyleId>{5C22544A-7EE6-4342-B048-85BDC9FD1C3A}</a:tableStyleId>
              </a:tblPr>
              <a:tblGrid>
                <a:gridCol w="775547">
                  <a:extLst>
                    <a:ext uri="{9D8B030D-6E8A-4147-A177-3AD203B41FA5}">
                      <a16:colId xmlns:a16="http://schemas.microsoft.com/office/drawing/2014/main" val="20000"/>
                    </a:ext>
                  </a:extLst>
                </a:gridCol>
                <a:gridCol w="775547">
                  <a:extLst>
                    <a:ext uri="{9D8B030D-6E8A-4147-A177-3AD203B41FA5}">
                      <a16:colId xmlns:a16="http://schemas.microsoft.com/office/drawing/2014/main" val="20001"/>
                    </a:ext>
                  </a:extLst>
                </a:gridCol>
                <a:gridCol w="775547">
                  <a:extLst>
                    <a:ext uri="{9D8B030D-6E8A-4147-A177-3AD203B41FA5}">
                      <a16:colId xmlns:a16="http://schemas.microsoft.com/office/drawing/2014/main" val="20002"/>
                    </a:ext>
                  </a:extLst>
                </a:gridCol>
                <a:gridCol w="775547">
                  <a:extLst>
                    <a:ext uri="{9D8B030D-6E8A-4147-A177-3AD203B41FA5}">
                      <a16:colId xmlns:a16="http://schemas.microsoft.com/office/drawing/2014/main" val="20003"/>
                    </a:ext>
                  </a:extLst>
                </a:gridCol>
                <a:gridCol w="775547">
                  <a:extLst>
                    <a:ext uri="{9D8B030D-6E8A-4147-A177-3AD203B41FA5}">
                      <a16:colId xmlns:a16="http://schemas.microsoft.com/office/drawing/2014/main" val="20004"/>
                    </a:ext>
                  </a:extLst>
                </a:gridCol>
              </a:tblGrid>
              <a:tr h="370840">
                <a:tc>
                  <a:txBody>
                    <a:bodyPr/>
                    <a:lstStyle/>
                    <a:p>
                      <a:pPr algn="ctr"/>
                      <a:endParaRPr lang="es-EC" sz="1050" b="1" dirty="0">
                        <a:solidFill>
                          <a:schemeClr val="tx1"/>
                        </a:solidFill>
                      </a:endParaRPr>
                    </a:p>
                  </a:txBody>
                  <a:tcPr>
                    <a:solidFill>
                      <a:srgbClr val="FFC000"/>
                    </a:solidFill>
                  </a:tcPr>
                </a:tc>
                <a:tc>
                  <a:txBody>
                    <a:bodyPr/>
                    <a:lstStyle/>
                    <a:p>
                      <a:pPr algn="ctr"/>
                      <a:endParaRPr lang="es-EC" sz="1050" b="1" dirty="0">
                        <a:solidFill>
                          <a:schemeClr val="tx1"/>
                        </a:solidFill>
                      </a:endParaRPr>
                    </a:p>
                  </a:txBody>
                  <a:tcPr>
                    <a:solidFill>
                      <a:srgbClr val="FFC000"/>
                    </a:solidFill>
                  </a:tcPr>
                </a:tc>
                <a:tc>
                  <a:txBody>
                    <a:bodyPr/>
                    <a:lstStyle/>
                    <a:p>
                      <a:pPr algn="ctr"/>
                      <a:endParaRPr lang="es-EC" sz="1050" b="1" dirty="0">
                        <a:solidFill>
                          <a:schemeClr val="tx1"/>
                        </a:solidFill>
                      </a:endParaRPr>
                    </a:p>
                  </a:txBody>
                  <a:tcPr>
                    <a:solidFill>
                      <a:srgbClr val="FF0000"/>
                    </a:solidFill>
                  </a:tcPr>
                </a:tc>
                <a:tc>
                  <a:txBody>
                    <a:bodyPr/>
                    <a:lstStyle/>
                    <a:p>
                      <a:pPr algn="ctr"/>
                      <a:endParaRPr lang="es-EC" sz="1050" b="1" dirty="0">
                        <a:solidFill>
                          <a:schemeClr val="tx1"/>
                        </a:solidFill>
                      </a:endParaRPr>
                    </a:p>
                  </a:txBody>
                  <a:tcPr>
                    <a:solidFill>
                      <a:srgbClr val="FF0000"/>
                    </a:solidFill>
                  </a:tcPr>
                </a:tc>
                <a:tc>
                  <a:txBody>
                    <a:bodyPr/>
                    <a:lstStyle/>
                    <a:p>
                      <a:pPr algn="ctr"/>
                      <a:endParaRPr lang="es-EC" sz="1050" b="1" dirty="0">
                        <a:solidFill>
                          <a:schemeClr val="tx1"/>
                        </a:solidFill>
                      </a:endParaRPr>
                    </a:p>
                  </a:txBody>
                  <a:tcPr>
                    <a:solidFill>
                      <a:srgbClr val="FF0000"/>
                    </a:solidFill>
                  </a:tcPr>
                </a:tc>
                <a:extLst>
                  <a:ext uri="{0D108BD9-81ED-4DB2-BD59-A6C34878D82A}">
                    <a16:rowId xmlns:a16="http://schemas.microsoft.com/office/drawing/2014/main" val="10000"/>
                  </a:ext>
                </a:extLst>
              </a:tr>
              <a:tr h="370840">
                <a:tc>
                  <a:txBody>
                    <a:bodyPr/>
                    <a:lstStyle/>
                    <a:p>
                      <a:pPr algn="ctr"/>
                      <a:endParaRPr lang="es-EC" sz="1050" b="1" dirty="0">
                        <a:solidFill>
                          <a:schemeClr val="tx1"/>
                        </a:solidFill>
                      </a:endParaRPr>
                    </a:p>
                  </a:txBody>
                  <a:tcPr>
                    <a:solidFill>
                      <a:srgbClr val="FFFF00"/>
                    </a:solidFill>
                  </a:tcPr>
                </a:tc>
                <a:tc>
                  <a:txBody>
                    <a:bodyPr/>
                    <a:lstStyle/>
                    <a:p>
                      <a:pPr algn="ctr"/>
                      <a:endParaRPr lang="es-EC" sz="1050" b="1" dirty="0">
                        <a:solidFill>
                          <a:schemeClr val="tx1"/>
                        </a:solidFill>
                      </a:endParaRPr>
                    </a:p>
                  </a:txBody>
                  <a:tcPr>
                    <a:solidFill>
                      <a:srgbClr val="FFC000"/>
                    </a:solidFill>
                  </a:tcPr>
                </a:tc>
                <a:tc>
                  <a:txBody>
                    <a:bodyPr/>
                    <a:lstStyle/>
                    <a:p>
                      <a:pPr algn="ctr"/>
                      <a:endParaRPr lang="es-EC" sz="1050" b="1" dirty="0">
                        <a:solidFill>
                          <a:schemeClr val="tx1"/>
                        </a:solidFill>
                      </a:endParaRPr>
                    </a:p>
                  </a:txBody>
                  <a:tcPr>
                    <a:solidFill>
                      <a:srgbClr val="FFC000"/>
                    </a:solidFill>
                  </a:tcPr>
                </a:tc>
                <a:tc>
                  <a:txBody>
                    <a:bodyPr/>
                    <a:lstStyle/>
                    <a:p>
                      <a:pPr algn="ctr"/>
                      <a:endParaRPr lang="es-EC" sz="1050" b="1" dirty="0">
                        <a:solidFill>
                          <a:schemeClr val="tx1"/>
                        </a:solidFill>
                      </a:endParaRPr>
                    </a:p>
                  </a:txBody>
                  <a:tcPr>
                    <a:solidFill>
                      <a:srgbClr val="FF0000"/>
                    </a:solidFill>
                  </a:tcPr>
                </a:tc>
                <a:tc>
                  <a:txBody>
                    <a:bodyPr/>
                    <a:lstStyle/>
                    <a:p>
                      <a:pPr algn="ctr"/>
                      <a:endParaRPr lang="es-EC" sz="1050" b="1" dirty="0">
                        <a:solidFill>
                          <a:schemeClr val="tx1"/>
                        </a:solidFill>
                      </a:endParaRPr>
                    </a:p>
                  </a:txBody>
                  <a:tcPr>
                    <a:solidFill>
                      <a:srgbClr val="FF0000"/>
                    </a:solidFill>
                  </a:tcPr>
                </a:tc>
                <a:extLst>
                  <a:ext uri="{0D108BD9-81ED-4DB2-BD59-A6C34878D82A}">
                    <a16:rowId xmlns:a16="http://schemas.microsoft.com/office/drawing/2014/main" val="10001"/>
                  </a:ext>
                </a:extLst>
              </a:tr>
              <a:tr h="370840">
                <a:tc>
                  <a:txBody>
                    <a:bodyPr/>
                    <a:lstStyle/>
                    <a:p>
                      <a:pPr algn="ctr"/>
                      <a:r>
                        <a:rPr lang="es-EC" sz="1050" b="1" dirty="0">
                          <a:solidFill>
                            <a:schemeClr val="tx1"/>
                          </a:solidFill>
                        </a:rPr>
                        <a:t>5</a:t>
                      </a:r>
                    </a:p>
                  </a:txBody>
                  <a:tcPr>
                    <a:solidFill>
                      <a:srgbClr val="92D050"/>
                    </a:solidFill>
                  </a:tcPr>
                </a:tc>
                <a:tc>
                  <a:txBody>
                    <a:bodyPr/>
                    <a:lstStyle/>
                    <a:p>
                      <a:pPr algn="ctr"/>
                      <a:r>
                        <a:rPr lang="es-EC" sz="1050" b="1" dirty="0">
                          <a:solidFill>
                            <a:schemeClr val="tx1"/>
                          </a:solidFill>
                        </a:rPr>
                        <a:t>2</a:t>
                      </a:r>
                    </a:p>
                  </a:txBody>
                  <a:tcPr>
                    <a:solidFill>
                      <a:srgbClr val="FFFF00"/>
                    </a:solidFill>
                  </a:tcPr>
                </a:tc>
                <a:tc>
                  <a:txBody>
                    <a:bodyPr/>
                    <a:lstStyle/>
                    <a:p>
                      <a:pPr algn="ctr"/>
                      <a:r>
                        <a:rPr lang="es-EC" sz="1050" b="1" dirty="0">
                          <a:solidFill>
                            <a:schemeClr val="tx1"/>
                          </a:solidFill>
                        </a:rPr>
                        <a:t>1</a:t>
                      </a:r>
                    </a:p>
                  </a:txBody>
                  <a:tcPr>
                    <a:solidFill>
                      <a:srgbClr val="FFC000"/>
                    </a:solidFill>
                  </a:tcPr>
                </a:tc>
                <a:tc>
                  <a:txBody>
                    <a:bodyPr/>
                    <a:lstStyle/>
                    <a:p>
                      <a:pPr algn="ctr"/>
                      <a:endParaRPr lang="es-EC" sz="1050" b="1" dirty="0">
                        <a:solidFill>
                          <a:schemeClr val="tx1"/>
                        </a:solidFill>
                      </a:endParaRPr>
                    </a:p>
                  </a:txBody>
                  <a:tcPr>
                    <a:solidFill>
                      <a:srgbClr val="FF0000"/>
                    </a:solidFill>
                  </a:tcPr>
                </a:tc>
                <a:tc>
                  <a:txBody>
                    <a:bodyPr/>
                    <a:lstStyle/>
                    <a:p>
                      <a:pPr algn="ctr"/>
                      <a:endParaRPr lang="es-EC" sz="1050" b="1" dirty="0">
                        <a:solidFill>
                          <a:schemeClr val="tx1"/>
                        </a:solidFill>
                      </a:endParaRPr>
                    </a:p>
                  </a:txBody>
                  <a:tcPr>
                    <a:solidFill>
                      <a:srgbClr val="FF0000"/>
                    </a:solidFill>
                  </a:tcPr>
                </a:tc>
                <a:extLst>
                  <a:ext uri="{0D108BD9-81ED-4DB2-BD59-A6C34878D82A}">
                    <a16:rowId xmlns:a16="http://schemas.microsoft.com/office/drawing/2014/main" val="10002"/>
                  </a:ext>
                </a:extLst>
              </a:tr>
              <a:tr h="370840">
                <a:tc>
                  <a:txBody>
                    <a:bodyPr/>
                    <a:lstStyle/>
                    <a:p>
                      <a:pPr algn="ctr"/>
                      <a:r>
                        <a:rPr lang="es-EC" sz="1050" b="1" dirty="0">
                          <a:solidFill>
                            <a:schemeClr val="tx1"/>
                          </a:solidFill>
                        </a:rPr>
                        <a:t>23</a:t>
                      </a:r>
                    </a:p>
                  </a:txBody>
                  <a:tcPr>
                    <a:solidFill>
                      <a:srgbClr val="92D050"/>
                    </a:solidFill>
                  </a:tcPr>
                </a:tc>
                <a:tc>
                  <a:txBody>
                    <a:bodyPr/>
                    <a:lstStyle/>
                    <a:p>
                      <a:pPr algn="ctr"/>
                      <a:r>
                        <a:rPr lang="es-EC" sz="1050" b="1" dirty="0">
                          <a:solidFill>
                            <a:schemeClr val="tx1"/>
                          </a:solidFill>
                        </a:rPr>
                        <a:t>19</a:t>
                      </a:r>
                    </a:p>
                  </a:txBody>
                  <a:tcPr>
                    <a:solidFill>
                      <a:srgbClr val="92D050"/>
                    </a:solidFill>
                  </a:tcPr>
                </a:tc>
                <a:tc>
                  <a:txBody>
                    <a:bodyPr/>
                    <a:lstStyle/>
                    <a:p>
                      <a:pPr algn="ctr"/>
                      <a:r>
                        <a:rPr lang="es-EC" sz="1050" b="1" dirty="0">
                          <a:solidFill>
                            <a:schemeClr val="tx1"/>
                          </a:solidFill>
                        </a:rPr>
                        <a:t>14</a:t>
                      </a:r>
                    </a:p>
                  </a:txBody>
                  <a:tcPr>
                    <a:solidFill>
                      <a:srgbClr val="FFFF00"/>
                    </a:solidFill>
                  </a:tcPr>
                </a:tc>
                <a:tc>
                  <a:txBody>
                    <a:bodyPr/>
                    <a:lstStyle/>
                    <a:p>
                      <a:pPr algn="ctr"/>
                      <a:r>
                        <a:rPr lang="es-EC" sz="1050" b="1" dirty="0">
                          <a:solidFill>
                            <a:schemeClr val="tx1"/>
                          </a:solidFill>
                        </a:rPr>
                        <a:t>3</a:t>
                      </a:r>
                    </a:p>
                  </a:txBody>
                  <a:tcPr>
                    <a:solidFill>
                      <a:srgbClr val="FFC000"/>
                    </a:solidFill>
                  </a:tcPr>
                </a:tc>
                <a:tc>
                  <a:txBody>
                    <a:bodyPr/>
                    <a:lstStyle/>
                    <a:p>
                      <a:pPr algn="ctr"/>
                      <a:endParaRPr lang="es-EC" sz="1050" b="1" dirty="0">
                        <a:solidFill>
                          <a:schemeClr val="tx1"/>
                        </a:solidFill>
                      </a:endParaRPr>
                    </a:p>
                  </a:txBody>
                  <a:tcPr>
                    <a:solidFill>
                      <a:srgbClr val="FF0000"/>
                    </a:solidFill>
                  </a:tcPr>
                </a:tc>
                <a:extLst>
                  <a:ext uri="{0D108BD9-81ED-4DB2-BD59-A6C34878D82A}">
                    <a16:rowId xmlns:a16="http://schemas.microsoft.com/office/drawing/2014/main" val="10003"/>
                  </a:ext>
                </a:extLst>
              </a:tr>
              <a:tr h="370840">
                <a:tc>
                  <a:txBody>
                    <a:bodyPr/>
                    <a:lstStyle/>
                    <a:p>
                      <a:pPr algn="ctr"/>
                      <a:r>
                        <a:rPr lang="es-EC" sz="1050" b="1" dirty="0">
                          <a:solidFill>
                            <a:schemeClr val="tx1"/>
                          </a:solidFill>
                        </a:rPr>
                        <a:t>305</a:t>
                      </a:r>
                    </a:p>
                  </a:txBody>
                  <a:tcPr>
                    <a:solidFill>
                      <a:srgbClr val="92D050"/>
                    </a:solidFill>
                  </a:tcPr>
                </a:tc>
                <a:tc>
                  <a:txBody>
                    <a:bodyPr/>
                    <a:lstStyle/>
                    <a:p>
                      <a:pPr algn="ctr"/>
                      <a:r>
                        <a:rPr lang="es-EC" sz="1050" b="1" dirty="0">
                          <a:solidFill>
                            <a:schemeClr val="tx1"/>
                          </a:solidFill>
                        </a:rPr>
                        <a:t>227</a:t>
                      </a:r>
                    </a:p>
                  </a:txBody>
                  <a:tcPr>
                    <a:solidFill>
                      <a:srgbClr val="92D050"/>
                    </a:solidFill>
                  </a:tcPr>
                </a:tc>
                <a:tc>
                  <a:txBody>
                    <a:bodyPr/>
                    <a:lstStyle/>
                    <a:p>
                      <a:pPr algn="ctr"/>
                      <a:r>
                        <a:rPr lang="es-EC" sz="1050" b="1" dirty="0">
                          <a:solidFill>
                            <a:schemeClr val="tx1"/>
                          </a:solidFill>
                        </a:rPr>
                        <a:t>92</a:t>
                      </a:r>
                    </a:p>
                  </a:txBody>
                  <a:tcPr>
                    <a:solidFill>
                      <a:srgbClr val="FFFF00"/>
                    </a:solidFill>
                  </a:tcPr>
                </a:tc>
                <a:tc>
                  <a:txBody>
                    <a:bodyPr/>
                    <a:lstStyle/>
                    <a:p>
                      <a:pPr algn="ctr"/>
                      <a:r>
                        <a:rPr lang="es-EC" sz="1050" b="1" dirty="0">
                          <a:solidFill>
                            <a:schemeClr val="tx1"/>
                          </a:solidFill>
                        </a:rPr>
                        <a:t>5</a:t>
                      </a:r>
                    </a:p>
                  </a:txBody>
                  <a:tcPr>
                    <a:solidFill>
                      <a:srgbClr val="FFC000"/>
                    </a:solidFill>
                  </a:tcPr>
                </a:tc>
                <a:tc>
                  <a:txBody>
                    <a:bodyPr/>
                    <a:lstStyle/>
                    <a:p>
                      <a:pPr algn="ctr"/>
                      <a:endParaRPr lang="es-EC" sz="1050" b="1" dirty="0">
                        <a:solidFill>
                          <a:schemeClr val="tx1"/>
                        </a:solidFill>
                      </a:endParaRPr>
                    </a:p>
                  </a:txBody>
                  <a:tcPr>
                    <a:solidFill>
                      <a:srgbClr val="FFC000"/>
                    </a:solidFill>
                  </a:tcPr>
                </a:tc>
                <a:extLst>
                  <a:ext uri="{0D108BD9-81ED-4DB2-BD59-A6C34878D82A}">
                    <a16:rowId xmlns:a16="http://schemas.microsoft.com/office/drawing/2014/main" val="10004"/>
                  </a:ext>
                </a:extLst>
              </a:tr>
            </a:tbl>
          </a:graphicData>
        </a:graphic>
      </p:graphicFrame>
      <p:sp>
        <p:nvSpPr>
          <p:cNvPr id="37"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6063214" y="2337684"/>
            <a:ext cx="1022422" cy="246221"/>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b="0" i="0" u="none" strike="noStrike" kern="1200" cap="none" spc="0" normalizeH="0" baseline="0" noProof="0" dirty="0">
                <a:ln>
                  <a:noFill/>
                </a:ln>
                <a:solidFill>
                  <a:schemeClr val="bg1"/>
                </a:solidFill>
                <a:effectLst/>
                <a:uLnTx/>
                <a:uFillTx/>
                <a:latin typeface="Bahnschrift" panose="020B0502040204020203" pitchFamily="34" charset="0"/>
              </a:rPr>
              <a:t>Casi</a:t>
            </a:r>
            <a:r>
              <a:rPr kumimoji="0" lang="es-EC" sz="1000" b="0" i="0" u="none" strike="noStrike" kern="1200" cap="none" spc="0" normalizeH="0" noProof="0" dirty="0">
                <a:ln>
                  <a:noFill/>
                </a:ln>
                <a:solidFill>
                  <a:schemeClr val="bg1"/>
                </a:solidFill>
                <a:effectLst/>
                <a:uLnTx/>
                <a:uFillTx/>
                <a:latin typeface="Bahnschrift" panose="020B0502040204020203" pitchFamily="34" charset="0"/>
              </a:rPr>
              <a:t> Cierta</a:t>
            </a:r>
            <a:endParaRPr kumimoji="0" lang="es-EC" sz="1000" b="0" i="0" u="none" strike="noStrike" kern="1200" cap="none" spc="0" normalizeH="0" baseline="0" noProof="0" dirty="0">
              <a:ln>
                <a:noFill/>
              </a:ln>
              <a:solidFill>
                <a:schemeClr val="bg1"/>
              </a:solidFill>
              <a:effectLst/>
              <a:uLnTx/>
              <a:uFillTx/>
              <a:latin typeface="Bahnschrift" panose="020B0502040204020203" pitchFamily="34" charset="0"/>
            </a:endParaRPr>
          </a:p>
        </p:txBody>
      </p:sp>
      <p:sp>
        <p:nvSpPr>
          <p:cNvPr id="38"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6063214" y="2727224"/>
            <a:ext cx="1022422" cy="25391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b="0" i="0" u="none" strike="noStrike" kern="1200" cap="none" spc="0" normalizeH="0" baseline="0" noProof="0" dirty="0">
                <a:ln>
                  <a:noFill/>
                </a:ln>
                <a:solidFill>
                  <a:schemeClr val="bg1"/>
                </a:solidFill>
                <a:effectLst/>
                <a:uLnTx/>
                <a:uFillTx/>
                <a:latin typeface="Bahnschrift" panose="020B0502040204020203" pitchFamily="34" charset="0"/>
              </a:rPr>
              <a:t>Muy Probable</a:t>
            </a:r>
          </a:p>
        </p:txBody>
      </p:sp>
      <p:sp>
        <p:nvSpPr>
          <p:cNvPr id="39"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6063214" y="3123798"/>
            <a:ext cx="1022422" cy="25391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b="0" i="0" u="none" strike="noStrike" kern="1200" cap="none" spc="0" normalizeH="0" baseline="0" noProof="0" dirty="0">
                <a:ln>
                  <a:noFill/>
                </a:ln>
                <a:solidFill>
                  <a:schemeClr val="bg1"/>
                </a:solidFill>
                <a:effectLst/>
                <a:uLnTx/>
                <a:uFillTx/>
                <a:latin typeface="Bahnschrift" panose="020B0502040204020203" pitchFamily="34" charset="0"/>
              </a:rPr>
              <a:t>Posible</a:t>
            </a:r>
          </a:p>
        </p:txBody>
      </p:sp>
      <p:sp>
        <p:nvSpPr>
          <p:cNvPr id="40"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6063214" y="3479398"/>
            <a:ext cx="1022422" cy="25391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b="0" i="0" u="none" strike="noStrike" kern="1200" cap="none" spc="0" normalizeH="0" baseline="0" noProof="0" dirty="0">
                <a:ln>
                  <a:noFill/>
                </a:ln>
                <a:solidFill>
                  <a:schemeClr val="bg1"/>
                </a:solidFill>
                <a:effectLst/>
                <a:uLnTx/>
                <a:uFillTx/>
                <a:latin typeface="Bahnschrift" panose="020B0502040204020203" pitchFamily="34" charset="0"/>
              </a:rPr>
              <a:t>Improbable</a:t>
            </a:r>
          </a:p>
        </p:txBody>
      </p:sp>
      <p:sp>
        <p:nvSpPr>
          <p:cNvPr id="41"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6063214" y="3850946"/>
            <a:ext cx="1022422" cy="25391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000" dirty="0">
                <a:solidFill>
                  <a:schemeClr val="bg1"/>
                </a:solidFill>
                <a:latin typeface="Bahnschrift" panose="020B0502040204020203" pitchFamily="34" charset="0"/>
              </a:rPr>
              <a:t>Rara</a:t>
            </a:r>
            <a:endParaRPr kumimoji="0" lang="es-EC" sz="1000" b="0" i="0" u="none" strike="noStrike" kern="1200" cap="none" spc="0" normalizeH="0" baseline="0" noProof="0" dirty="0">
              <a:ln>
                <a:noFill/>
              </a:ln>
              <a:solidFill>
                <a:schemeClr val="bg1"/>
              </a:solidFill>
              <a:effectLst/>
              <a:uLnTx/>
              <a:uFillTx/>
              <a:latin typeface="Bahnschrift" panose="020B0502040204020203" pitchFamily="34" charset="0"/>
            </a:endParaRPr>
          </a:p>
        </p:txBody>
      </p:sp>
      <p:sp>
        <p:nvSpPr>
          <p:cNvPr id="42"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6971264" y="4214584"/>
            <a:ext cx="1022422" cy="25391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000" noProof="0" dirty="0">
                <a:solidFill>
                  <a:schemeClr val="bg1"/>
                </a:solidFill>
                <a:latin typeface="Bahnschrift" panose="020B0502040204020203" pitchFamily="34" charset="0"/>
              </a:rPr>
              <a:t>Insignificante</a:t>
            </a:r>
            <a:endParaRPr kumimoji="0" lang="es-EC" sz="1000" b="0" i="0" u="none" strike="noStrike" kern="1200" cap="none" spc="0" normalizeH="0" baseline="0" noProof="0" dirty="0">
              <a:ln>
                <a:noFill/>
              </a:ln>
              <a:solidFill>
                <a:schemeClr val="bg1"/>
              </a:solidFill>
              <a:effectLst/>
              <a:uLnTx/>
              <a:uFillTx/>
              <a:latin typeface="Bahnschrift" panose="020B0502040204020203" pitchFamily="34" charset="0"/>
            </a:endParaRPr>
          </a:p>
        </p:txBody>
      </p:sp>
      <p:sp>
        <p:nvSpPr>
          <p:cNvPr id="43"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7737497" y="4208294"/>
            <a:ext cx="1022422" cy="25391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b="0" i="0" u="none" strike="noStrike" kern="1200" cap="none" spc="0" normalizeH="0" baseline="0" noProof="0" dirty="0">
                <a:ln>
                  <a:noFill/>
                </a:ln>
                <a:solidFill>
                  <a:schemeClr val="bg1"/>
                </a:solidFill>
                <a:effectLst/>
                <a:uLnTx/>
                <a:uFillTx/>
                <a:latin typeface="Bahnschrift" panose="020B0502040204020203" pitchFamily="34" charset="0"/>
              </a:rPr>
              <a:t>Menor</a:t>
            </a:r>
          </a:p>
        </p:txBody>
      </p:sp>
      <p:sp>
        <p:nvSpPr>
          <p:cNvPr id="44"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8571428" y="4208294"/>
            <a:ext cx="1022422" cy="4001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b="0" i="0" u="none" strike="noStrike" kern="1200" cap="none" spc="0" normalizeH="0" baseline="0" noProof="0" dirty="0">
                <a:ln>
                  <a:noFill/>
                </a:ln>
                <a:solidFill>
                  <a:schemeClr val="bg1"/>
                </a:solidFill>
                <a:effectLst/>
                <a:uLnTx/>
                <a:uFillTx/>
                <a:latin typeface="Bahnschrift" panose="020B0502040204020203" pitchFamily="34" charset="0"/>
              </a:rPr>
              <a:t>Moderado</a:t>
            </a:r>
            <a:r>
              <a:rPr kumimoji="0" lang="es-EC" sz="1000" b="0" i="0" u="none" strike="noStrike" kern="1200" cap="none" spc="0" normalizeH="0" noProof="0" dirty="0">
                <a:ln>
                  <a:noFill/>
                </a:ln>
                <a:solidFill>
                  <a:schemeClr val="bg1"/>
                </a:solidFill>
                <a:effectLst/>
                <a:uLnTx/>
                <a:uFillTx/>
                <a:latin typeface="Bahnschrift" panose="020B05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C" sz="1000" baseline="0" dirty="0">
                <a:solidFill>
                  <a:schemeClr val="bg1"/>
                </a:solidFill>
                <a:latin typeface="Bahnschrift" panose="020B0502040204020203" pitchFamily="34" charset="0"/>
              </a:rPr>
              <a:t>Impacto</a:t>
            </a:r>
            <a:endParaRPr kumimoji="0" lang="es-EC" sz="1000" b="0" i="0" u="none" strike="noStrike" kern="1200" cap="none" spc="0" normalizeH="0" baseline="0" noProof="0" dirty="0">
              <a:ln>
                <a:noFill/>
              </a:ln>
              <a:solidFill>
                <a:schemeClr val="bg1"/>
              </a:solidFill>
              <a:effectLst/>
              <a:uLnTx/>
              <a:uFillTx/>
              <a:latin typeface="Bahnschrift" panose="020B0502040204020203" pitchFamily="34" charset="0"/>
            </a:endParaRPr>
          </a:p>
        </p:txBody>
      </p:sp>
      <p:sp>
        <p:nvSpPr>
          <p:cNvPr id="45"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9312241" y="4208294"/>
            <a:ext cx="1022422" cy="246221"/>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b="0" i="0" u="none" strike="noStrike" kern="1200" cap="none" spc="0" normalizeH="0" baseline="0" noProof="0" dirty="0">
                <a:ln>
                  <a:noFill/>
                </a:ln>
                <a:solidFill>
                  <a:schemeClr val="bg1"/>
                </a:solidFill>
                <a:effectLst/>
                <a:uLnTx/>
                <a:uFillTx/>
                <a:latin typeface="Bahnschrift" panose="020B0502040204020203" pitchFamily="34" charset="0"/>
              </a:rPr>
              <a:t>Importante</a:t>
            </a:r>
          </a:p>
        </p:txBody>
      </p:sp>
      <p:sp>
        <p:nvSpPr>
          <p:cNvPr id="46"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10090057" y="4208294"/>
            <a:ext cx="1022422" cy="246221"/>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b="0" i="0" u="none" strike="noStrike" kern="1200" cap="none" spc="0" normalizeH="0" baseline="0" noProof="0" dirty="0">
                <a:ln>
                  <a:noFill/>
                </a:ln>
                <a:solidFill>
                  <a:schemeClr val="bg1"/>
                </a:solidFill>
                <a:effectLst/>
                <a:uLnTx/>
                <a:uFillTx/>
                <a:latin typeface="Bahnschrift" panose="020B0502040204020203" pitchFamily="34" charset="0"/>
              </a:rPr>
              <a:t>Mayor</a:t>
            </a:r>
          </a:p>
        </p:txBody>
      </p:sp>
      <p:sp>
        <p:nvSpPr>
          <p:cNvPr id="47"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7580582" y="2291517"/>
            <a:ext cx="3447603" cy="169277"/>
          </a:xfrm>
          <a:prstGeom prst="rect">
            <a:avLst/>
          </a:prstGeom>
          <a:noFill/>
          <a:ln w="9525">
            <a:noFill/>
            <a:miter lim="800000"/>
            <a:headEnd/>
            <a:tailEnd/>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C" sz="500" b="0" i="0" u="none" strike="noStrike" kern="1200" cap="none" spc="0" normalizeH="0" baseline="0" noProof="0" dirty="0">
                <a:ln>
                  <a:noFill/>
                </a:ln>
                <a:effectLst/>
                <a:uLnTx/>
                <a:uFillTx/>
                <a:latin typeface="Bahnschrift" panose="020B0502040204020203" pitchFamily="34" charset="0"/>
              </a:rPr>
              <a:t>0,00%                                    0,00%                                  </a:t>
            </a:r>
            <a:r>
              <a:rPr kumimoji="0" lang="es-EC" sz="500" b="0" i="0" u="none" strike="noStrike" kern="1200" cap="none" spc="0" normalizeH="0" noProof="0" dirty="0">
                <a:ln>
                  <a:noFill/>
                </a:ln>
                <a:effectLst/>
                <a:uLnTx/>
                <a:uFillTx/>
                <a:latin typeface="Bahnschrift" panose="020B0502040204020203" pitchFamily="34" charset="0"/>
              </a:rPr>
              <a:t> </a:t>
            </a:r>
            <a:r>
              <a:rPr kumimoji="0" lang="es-EC" sz="500" b="0" i="0" u="none" strike="noStrike" kern="1200" cap="none" spc="0" normalizeH="0" baseline="0" noProof="0" dirty="0">
                <a:ln>
                  <a:noFill/>
                </a:ln>
                <a:effectLst/>
                <a:uLnTx/>
                <a:uFillTx/>
                <a:latin typeface="Bahnschrift" panose="020B0502040204020203" pitchFamily="34" charset="0"/>
              </a:rPr>
              <a:t>0,00%                                  </a:t>
            </a:r>
            <a:r>
              <a:rPr kumimoji="0" lang="es-EC" sz="500" b="0" i="0" u="none" strike="noStrike" kern="1200" cap="none" spc="0" normalizeH="0" noProof="0" dirty="0">
                <a:ln>
                  <a:noFill/>
                </a:ln>
                <a:effectLst/>
                <a:uLnTx/>
                <a:uFillTx/>
                <a:latin typeface="Bahnschrift" panose="020B0502040204020203" pitchFamily="34" charset="0"/>
              </a:rPr>
              <a:t> </a:t>
            </a:r>
            <a:r>
              <a:rPr kumimoji="0" lang="es-EC" sz="500" b="0" i="0" u="none" strike="noStrike" kern="1200" cap="none" spc="0" normalizeH="0" baseline="0" noProof="0" dirty="0">
                <a:ln>
                  <a:noFill/>
                </a:ln>
                <a:effectLst/>
                <a:uLnTx/>
                <a:uFillTx/>
                <a:latin typeface="Bahnschrift" panose="020B0502040204020203" pitchFamily="34" charset="0"/>
              </a:rPr>
              <a:t>0,00%                                  0,00%</a:t>
            </a:r>
          </a:p>
        </p:txBody>
      </p:sp>
      <p:sp>
        <p:nvSpPr>
          <p:cNvPr id="48"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7596294" y="2684905"/>
            <a:ext cx="3437466" cy="169277"/>
          </a:xfrm>
          <a:prstGeom prst="rect">
            <a:avLst/>
          </a:prstGeom>
          <a:noFill/>
          <a:ln w="9525">
            <a:noFill/>
            <a:miter lim="800000"/>
            <a:headEnd/>
            <a:tailEnd/>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C" sz="500" b="0" i="0" u="none" strike="noStrike" kern="1200" cap="none" spc="0" normalizeH="0" baseline="0" noProof="0" dirty="0">
                <a:ln>
                  <a:noFill/>
                </a:ln>
                <a:effectLst/>
                <a:uLnTx/>
                <a:uFillTx/>
                <a:latin typeface="Bahnschrift" panose="020B0502040204020203" pitchFamily="34" charset="0"/>
              </a:rPr>
              <a:t>0,00%                                   0,00%                                  </a:t>
            </a:r>
            <a:r>
              <a:rPr kumimoji="0" lang="es-EC" sz="500" b="0" i="0" u="none" strike="noStrike" kern="1200" cap="none" spc="0" normalizeH="0" noProof="0" dirty="0">
                <a:ln>
                  <a:noFill/>
                </a:ln>
                <a:effectLst/>
                <a:uLnTx/>
                <a:uFillTx/>
                <a:latin typeface="Bahnschrift" panose="020B0502040204020203" pitchFamily="34" charset="0"/>
              </a:rPr>
              <a:t> </a:t>
            </a:r>
            <a:r>
              <a:rPr kumimoji="0" lang="es-EC" sz="500" b="0" i="0" u="none" strike="noStrike" kern="1200" cap="none" spc="0" normalizeH="0" baseline="0" noProof="0" dirty="0">
                <a:ln>
                  <a:noFill/>
                </a:ln>
                <a:effectLst/>
                <a:uLnTx/>
                <a:uFillTx/>
                <a:latin typeface="Bahnschrift" panose="020B0502040204020203" pitchFamily="34" charset="0"/>
              </a:rPr>
              <a:t>0,00%                                  </a:t>
            </a:r>
            <a:r>
              <a:rPr kumimoji="0" lang="es-EC" sz="500" b="0" i="0" u="none" strike="noStrike" kern="1200" cap="none" spc="0" normalizeH="0" noProof="0" dirty="0">
                <a:ln>
                  <a:noFill/>
                </a:ln>
                <a:effectLst/>
                <a:uLnTx/>
                <a:uFillTx/>
                <a:latin typeface="Bahnschrift" panose="020B0502040204020203" pitchFamily="34" charset="0"/>
              </a:rPr>
              <a:t> </a:t>
            </a:r>
            <a:r>
              <a:rPr kumimoji="0" lang="es-EC" sz="500" b="0" i="0" u="none" strike="noStrike" kern="1200" cap="none" spc="0" normalizeH="0" baseline="0" noProof="0" dirty="0">
                <a:ln>
                  <a:noFill/>
                </a:ln>
                <a:effectLst/>
                <a:uLnTx/>
                <a:uFillTx/>
                <a:latin typeface="Bahnschrift" panose="020B0502040204020203" pitchFamily="34" charset="0"/>
              </a:rPr>
              <a:t>0,00%                                  0,00%</a:t>
            </a:r>
          </a:p>
        </p:txBody>
      </p:sp>
      <p:sp>
        <p:nvSpPr>
          <p:cNvPr id="49"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7586133" y="3039926"/>
            <a:ext cx="3473027" cy="169277"/>
          </a:xfrm>
          <a:prstGeom prst="rect">
            <a:avLst/>
          </a:prstGeom>
          <a:noFill/>
          <a:ln w="9525">
            <a:noFill/>
            <a:miter lim="800000"/>
            <a:headEnd/>
            <a:tailEnd/>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C" sz="500" dirty="0">
                <a:latin typeface="Bahnschrift" panose="020B0502040204020203" pitchFamily="34" charset="0"/>
              </a:rPr>
              <a:t>0</a:t>
            </a:r>
            <a:r>
              <a:rPr kumimoji="0" lang="es-EC" sz="500" b="0" i="0" u="none" strike="noStrike" kern="1200" cap="none" spc="0" normalizeH="0" baseline="0" noProof="0" dirty="0">
                <a:ln>
                  <a:noFill/>
                </a:ln>
                <a:effectLst/>
                <a:uLnTx/>
                <a:uFillTx/>
                <a:latin typeface="Bahnschrift" panose="020B0502040204020203" pitchFamily="34" charset="0"/>
              </a:rPr>
              <a:t>,72%                                    </a:t>
            </a:r>
            <a:r>
              <a:rPr lang="es-EC" sz="500" noProof="0" dirty="0">
                <a:latin typeface="Bahnschrift" panose="020B0502040204020203" pitchFamily="34" charset="0"/>
              </a:rPr>
              <a:t>0,29</a:t>
            </a:r>
            <a:r>
              <a:rPr kumimoji="0" lang="es-EC" sz="500" b="0" i="0" u="none" strike="noStrike" kern="1200" cap="none" spc="0" normalizeH="0" baseline="0" noProof="0" dirty="0">
                <a:ln>
                  <a:noFill/>
                </a:ln>
                <a:effectLst/>
                <a:uLnTx/>
                <a:uFillTx/>
                <a:latin typeface="Bahnschrift" panose="020B0502040204020203" pitchFamily="34" charset="0"/>
              </a:rPr>
              <a:t>%                                   </a:t>
            </a:r>
            <a:r>
              <a:rPr kumimoji="0" lang="es-EC" sz="500" b="0" i="0" u="none" strike="noStrike" kern="1200" cap="none" spc="0" normalizeH="0" noProof="0" dirty="0">
                <a:ln>
                  <a:noFill/>
                </a:ln>
                <a:effectLst/>
                <a:uLnTx/>
                <a:uFillTx/>
                <a:latin typeface="Bahnschrift" panose="020B0502040204020203" pitchFamily="34" charset="0"/>
              </a:rPr>
              <a:t> 0</a:t>
            </a:r>
            <a:r>
              <a:rPr kumimoji="0" lang="es-EC" sz="500" b="0" i="0" u="none" strike="noStrike" kern="1200" cap="none" spc="0" normalizeH="0" baseline="0" noProof="0" dirty="0">
                <a:ln>
                  <a:noFill/>
                </a:ln>
                <a:effectLst/>
                <a:uLnTx/>
                <a:uFillTx/>
                <a:latin typeface="Bahnschrift" panose="020B0502040204020203" pitchFamily="34" charset="0"/>
              </a:rPr>
              <a:t>,14%                                  </a:t>
            </a:r>
            <a:r>
              <a:rPr kumimoji="0" lang="es-EC" sz="500" b="0" i="0" u="none" strike="noStrike" kern="1200" cap="none" spc="0" normalizeH="0" noProof="0" dirty="0">
                <a:ln>
                  <a:noFill/>
                </a:ln>
                <a:effectLst/>
                <a:uLnTx/>
                <a:uFillTx/>
                <a:latin typeface="Bahnschrift" panose="020B0502040204020203" pitchFamily="34" charset="0"/>
              </a:rPr>
              <a:t> </a:t>
            </a:r>
            <a:r>
              <a:rPr kumimoji="0" lang="es-EC" sz="500" b="0" i="0" u="none" strike="noStrike" kern="1200" cap="none" spc="0" normalizeH="0" baseline="0" noProof="0" dirty="0">
                <a:ln>
                  <a:noFill/>
                </a:ln>
                <a:effectLst/>
                <a:uLnTx/>
                <a:uFillTx/>
                <a:latin typeface="Bahnschrift" panose="020B0502040204020203" pitchFamily="34" charset="0"/>
              </a:rPr>
              <a:t>0,00%                                  0,00%</a:t>
            </a:r>
          </a:p>
        </p:txBody>
      </p:sp>
      <p:sp>
        <p:nvSpPr>
          <p:cNvPr id="50"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7596292" y="3426288"/>
            <a:ext cx="3431893" cy="169277"/>
          </a:xfrm>
          <a:prstGeom prst="rect">
            <a:avLst/>
          </a:prstGeom>
          <a:noFill/>
          <a:ln w="9525">
            <a:noFill/>
            <a:miter lim="800000"/>
            <a:headEnd/>
            <a:tailEnd/>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C" sz="500" dirty="0">
                <a:latin typeface="Bahnschrift" panose="020B0502040204020203" pitchFamily="34" charset="0"/>
              </a:rPr>
              <a:t>3,3</a:t>
            </a:r>
            <a:r>
              <a:rPr kumimoji="0" lang="es-EC" sz="500" b="0" i="0" u="none" strike="noStrike" kern="1200" cap="none" spc="0" normalizeH="0" baseline="0" noProof="0" dirty="0">
                <a:ln>
                  <a:noFill/>
                </a:ln>
                <a:effectLst/>
                <a:uLnTx/>
                <a:uFillTx/>
                <a:latin typeface="Bahnschrift" panose="020B0502040204020203" pitchFamily="34" charset="0"/>
              </a:rPr>
              <a:t>%                                     2,73%                                  </a:t>
            </a:r>
            <a:r>
              <a:rPr kumimoji="0" lang="es-EC" sz="500" b="0" i="0" u="none" strike="noStrike" kern="1200" cap="none" spc="0" normalizeH="0" noProof="0" dirty="0">
                <a:ln>
                  <a:noFill/>
                </a:ln>
                <a:effectLst/>
                <a:uLnTx/>
                <a:uFillTx/>
                <a:latin typeface="Bahnschrift" panose="020B0502040204020203" pitchFamily="34" charset="0"/>
              </a:rPr>
              <a:t> 2,01</a:t>
            </a:r>
            <a:r>
              <a:rPr kumimoji="0" lang="es-EC" sz="500" b="0" i="0" u="none" strike="noStrike" kern="1200" cap="none" spc="0" normalizeH="0" baseline="0" noProof="0" dirty="0">
                <a:ln>
                  <a:noFill/>
                </a:ln>
                <a:effectLst/>
                <a:uLnTx/>
                <a:uFillTx/>
                <a:latin typeface="Bahnschrift" panose="020B0502040204020203" pitchFamily="34" charset="0"/>
              </a:rPr>
              <a:t>%                                  </a:t>
            </a:r>
            <a:r>
              <a:rPr kumimoji="0" lang="es-EC" sz="500" b="0" i="0" u="none" strike="noStrike" kern="1200" cap="none" spc="0" normalizeH="0" noProof="0" dirty="0">
                <a:ln>
                  <a:noFill/>
                </a:ln>
                <a:effectLst/>
                <a:uLnTx/>
                <a:uFillTx/>
                <a:latin typeface="Bahnschrift" panose="020B0502040204020203" pitchFamily="34" charset="0"/>
              </a:rPr>
              <a:t> 0,43</a:t>
            </a:r>
            <a:r>
              <a:rPr kumimoji="0" lang="es-EC" sz="500" b="0" i="0" u="none" strike="noStrike" kern="1200" cap="none" spc="0" normalizeH="0" baseline="0" noProof="0" dirty="0">
                <a:ln>
                  <a:noFill/>
                </a:ln>
                <a:effectLst/>
                <a:uLnTx/>
                <a:uFillTx/>
                <a:latin typeface="Bahnschrift" panose="020B0502040204020203" pitchFamily="34" charset="0"/>
              </a:rPr>
              <a:t>%                                   0,00%</a:t>
            </a:r>
          </a:p>
        </p:txBody>
      </p:sp>
      <p:sp>
        <p:nvSpPr>
          <p:cNvPr id="51" name="6 CuadroTexto">
            <a:extLst>
              <a:ext uri="{FF2B5EF4-FFF2-40B4-BE49-F238E27FC236}">
                <a16:creationId xmlns:a16="http://schemas.microsoft.com/office/drawing/2014/main" id="{C11C5D4B-1B9C-80F0-79CB-2F92E6065643}"/>
              </a:ext>
            </a:extLst>
          </p:cNvPr>
          <p:cNvSpPr txBox="1">
            <a:spLocks noChangeArrowheads="1"/>
          </p:cNvSpPr>
          <p:nvPr/>
        </p:nvSpPr>
        <p:spPr bwMode="auto">
          <a:xfrm>
            <a:off x="7555182" y="3788222"/>
            <a:ext cx="3473003" cy="169277"/>
          </a:xfrm>
          <a:prstGeom prst="rect">
            <a:avLst/>
          </a:prstGeom>
          <a:noFill/>
          <a:ln w="9525">
            <a:noFill/>
            <a:miter lim="800000"/>
            <a:headEnd/>
            <a:tailEnd/>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C" sz="500" dirty="0">
                <a:latin typeface="Bahnschrift" panose="020B0502040204020203" pitchFamily="34" charset="0"/>
              </a:rPr>
              <a:t>43,82</a:t>
            </a:r>
            <a:r>
              <a:rPr kumimoji="0" lang="es-EC" sz="500" b="0" i="0" u="none" strike="noStrike" kern="1200" cap="none" spc="0" normalizeH="0" baseline="0" noProof="0" dirty="0">
                <a:ln>
                  <a:noFill/>
                </a:ln>
                <a:effectLst/>
                <a:uLnTx/>
                <a:uFillTx/>
                <a:latin typeface="Bahnschrift" panose="020B0502040204020203" pitchFamily="34" charset="0"/>
              </a:rPr>
              <a:t>%                                 32,61%                                  </a:t>
            </a:r>
            <a:r>
              <a:rPr kumimoji="0" lang="es-EC" sz="500" b="0" i="0" u="none" strike="noStrike" kern="1200" cap="none" spc="0" normalizeH="0" noProof="0" dirty="0">
                <a:ln>
                  <a:noFill/>
                </a:ln>
                <a:effectLst/>
                <a:uLnTx/>
                <a:uFillTx/>
                <a:latin typeface="Bahnschrift" panose="020B0502040204020203" pitchFamily="34" charset="0"/>
              </a:rPr>
              <a:t> </a:t>
            </a:r>
            <a:r>
              <a:rPr lang="es-EC" sz="500" dirty="0">
                <a:latin typeface="Bahnschrift" panose="020B0502040204020203" pitchFamily="34" charset="0"/>
              </a:rPr>
              <a:t>13,22</a:t>
            </a:r>
            <a:r>
              <a:rPr kumimoji="0" lang="es-EC" sz="500" b="0" i="0" u="none" strike="noStrike" kern="1200" cap="none" spc="0" normalizeH="0" baseline="0" noProof="0" dirty="0">
                <a:ln>
                  <a:noFill/>
                </a:ln>
                <a:effectLst/>
                <a:uLnTx/>
                <a:uFillTx/>
                <a:latin typeface="Bahnschrift" panose="020B0502040204020203" pitchFamily="34" charset="0"/>
              </a:rPr>
              <a:t>%                                  </a:t>
            </a:r>
            <a:r>
              <a:rPr kumimoji="0" lang="es-EC" sz="500" b="0" i="0" u="none" strike="noStrike" kern="1200" cap="none" spc="0" normalizeH="0" noProof="0" dirty="0">
                <a:ln>
                  <a:noFill/>
                </a:ln>
                <a:effectLst/>
                <a:uLnTx/>
                <a:uFillTx/>
                <a:latin typeface="Bahnschrift" panose="020B0502040204020203" pitchFamily="34" charset="0"/>
              </a:rPr>
              <a:t> 0</a:t>
            </a:r>
            <a:r>
              <a:rPr kumimoji="0" lang="es-EC" sz="500" b="0" i="0" u="none" strike="noStrike" kern="1200" cap="none" spc="0" normalizeH="0" baseline="0" noProof="0" dirty="0">
                <a:ln>
                  <a:noFill/>
                </a:ln>
                <a:effectLst/>
                <a:uLnTx/>
                <a:uFillTx/>
                <a:latin typeface="Bahnschrift" panose="020B0502040204020203" pitchFamily="34" charset="0"/>
              </a:rPr>
              <a:t>,72%                                   0,00%</a:t>
            </a:r>
          </a:p>
        </p:txBody>
      </p:sp>
    </p:spTree>
    <p:extLst>
      <p:ext uri="{BB962C8B-B14F-4D97-AF65-F5344CB8AC3E}">
        <p14:creationId xmlns:p14="http://schemas.microsoft.com/office/powerpoint/2010/main" val="1828480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D3667-CEF4-1603-FEC7-91594F2D1964}"/>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A02F8DEF-E853-7A7C-D59D-CADAA7C38BB8}"/>
              </a:ext>
            </a:extLst>
          </p:cNvPr>
          <p:cNvSpPr/>
          <p:nvPr/>
        </p:nvSpPr>
        <p:spPr>
          <a:xfrm>
            <a:off x="-1" y="0"/>
            <a:ext cx="11937443" cy="677258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ángulo 3">
            <a:extLst>
              <a:ext uri="{FF2B5EF4-FFF2-40B4-BE49-F238E27FC236}">
                <a16:creationId xmlns:a16="http://schemas.microsoft.com/office/drawing/2014/main" id="{49F412D6-2D2F-E8DF-BD52-038B5F72FE00}"/>
              </a:ext>
            </a:extLst>
          </p:cNvPr>
          <p:cNvSpPr/>
          <p:nvPr/>
        </p:nvSpPr>
        <p:spPr>
          <a:xfrm>
            <a:off x="5566787" y="0"/>
            <a:ext cx="6370655" cy="677258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ángulo 5">
            <a:extLst>
              <a:ext uri="{FF2B5EF4-FFF2-40B4-BE49-F238E27FC236}">
                <a16:creationId xmlns:a16="http://schemas.microsoft.com/office/drawing/2014/main" id="{90BB45CA-6C3B-2E45-25F8-A3DE51638920}"/>
              </a:ext>
            </a:extLst>
          </p:cNvPr>
          <p:cNvSpPr/>
          <p:nvPr/>
        </p:nvSpPr>
        <p:spPr>
          <a:xfrm>
            <a:off x="0" y="2562329"/>
            <a:ext cx="9405258" cy="164793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E25763CC-1496-8C01-8524-FB4DA41D9657}"/>
              </a:ext>
            </a:extLst>
          </p:cNvPr>
          <p:cNvSpPr txBox="1"/>
          <p:nvPr/>
        </p:nvSpPr>
        <p:spPr>
          <a:xfrm>
            <a:off x="1222775" y="3063128"/>
            <a:ext cx="7258034"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a:ln>
                  <a:noFill/>
                </a:ln>
                <a:solidFill>
                  <a:srgbClr val="103254"/>
                </a:solidFill>
                <a:effectLst/>
                <a:uLnTx/>
                <a:uFillTx/>
                <a:latin typeface="Century Gothic" panose="020B0502020202020204" pitchFamily="34" charset="0"/>
                <a:ea typeface="+mn-ea"/>
                <a:cs typeface="+mn-cs"/>
              </a:rPr>
              <a:t>INDICADORES</a:t>
            </a:r>
          </a:p>
        </p:txBody>
      </p:sp>
    </p:spTree>
    <p:extLst>
      <p:ext uri="{BB962C8B-B14F-4D97-AF65-F5344CB8AC3E}">
        <p14:creationId xmlns:p14="http://schemas.microsoft.com/office/powerpoint/2010/main" val="4021518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36314-DA53-9B2A-9ACF-E2BE3CF24B9F}"/>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C3B293E8-C706-5D65-390C-ED2D8AD0552D}"/>
              </a:ext>
            </a:extLst>
          </p:cNvPr>
          <p:cNvSpPr/>
          <p:nvPr/>
        </p:nvSpPr>
        <p:spPr>
          <a:xfrm>
            <a:off x="-1" y="0"/>
            <a:ext cx="12192001" cy="685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C4E2D377-D651-4FAE-31FC-CA67D21769E2}"/>
              </a:ext>
            </a:extLst>
          </p:cNvPr>
          <p:cNvSpPr/>
          <p:nvPr/>
        </p:nvSpPr>
        <p:spPr>
          <a:xfrm>
            <a:off x="0" y="2562329"/>
            <a:ext cx="9405258" cy="164793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CuadroTexto 1">
            <a:extLst>
              <a:ext uri="{FF2B5EF4-FFF2-40B4-BE49-F238E27FC236}">
                <a16:creationId xmlns:a16="http://schemas.microsoft.com/office/drawing/2014/main" id="{717508EE-3668-BF18-3C54-05F119217F02}"/>
              </a:ext>
            </a:extLst>
          </p:cNvPr>
          <p:cNvSpPr txBox="1"/>
          <p:nvPr/>
        </p:nvSpPr>
        <p:spPr>
          <a:xfrm>
            <a:off x="2207569" y="3105834"/>
            <a:ext cx="5606249"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3600" b="1" dirty="0">
                <a:solidFill>
                  <a:srgbClr val="103254"/>
                </a:solidFill>
                <a:latin typeface="Century Gothic" panose="020B0502020202020204" pitchFamily="34" charset="0"/>
              </a:rPr>
              <a:t>ESTATUS DE PROCESOS</a:t>
            </a:r>
            <a:endParaRPr kumimoji="0" lang="es-ES" sz="3600" b="1" i="0" u="none" strike="noStrike" kern="1200" cap="none" spc="0" normalizeH="0" baseline="0" noProof="0" dirty="0">
              <a:ln>
                <a:noFill/>
              </a:ln>
              <a:solidFill>
                <a:srgbClr val="103254"/>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64105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AC46829-78DB-C6E7-1E16-5571AD0A5AEF}"/>
              </a:ext>
            </a:extLst>
          </p:cNvPr>
          <p:cNvSpPr>
            <a:spLocks noGrp="1"/>
          </p:cNvSpPr>
          <p:nvPr>
            <p:ph type="ftr" sz="quarter" idx="28"/>
          </p:nvPr>
        </p:nvSpPr>
        <p:spPr/>
        <p:txBody>
          <a:bodyPr/>
          <a:lstStyle/>
          <a:p>
            <a:pPr rtl="0"/>
            <a:r>
              <a:rPr lang="es-ES" noProof="0">
                <a:latin typeface="Bahnschrift" panose="020B0502040204020203" pitchFamily="34" charset="0"/>
              </a:rPr>
              <a:t>Título de la presentación</a:t>
            </a:r>
          </a:p>
        </p:txBody>
      </p:sp>
      <p:grpSp>
        <p:nvGrpSpPr>
          <p:cNvPr id="70" name="Grupo 69">
            <a:extLst>
              <a:ext uri="{FF2B5EF4-FFF2-40B4-BE49-F238E27FC236}">
                <a16:creationId xmlns:a16="http://schemas.microsoft.com/office/drawing/2014/main" id="{D1562397-DE34-1FDF-370B-D5E76B60E567}"/>
              </a:ext>
            </a:extLst>
          </p:cNvPr>
          <p:cNvGrpSpPr/>
          <p:nvPr/>
        </p:nvGrpSpPr>
        <p:grpSpPr>
          <a:xfrm>
            <a:off x="540064" y="497067"/>
            <a:ext cx="10925104" cy="5745601"/>
            <a:chOff x="1473458" y="752846"/>
            <a:chExt cx="9132903" cy="5208606"/>
          </a:xfrm>
        </p:grpSpPr>
        <p:sp>
          <p:nvSpPr>
            <p:cNvPr id="6" name="CuadroTexto 5">
              <a:extLst>
                <a:ext uri="{FF2B5EF4-FFF2-40B4-BE49-F238E27FC236}">
                  <a16:creationId xmlns:a16="http://schemas.microsoft.com/office/drawing/2014/main" id="{3391FFC9-9254-4ACA-A1E2-8E72E757C05F}"/>
                </a:ext>
              </a:extLst>
            </p:cNvPr>
            <p:cNvSpPr txBox="1"/>
            <p:nvPr/>
          </p:nvSpPr>
          <p:spPr>
            <a:xfrm>
              <a:off x="1860520" y="764112"/>
              <a:ext cx="6839047" cy="362715"/>
            </a:xfrm>
            <a:prstGeom prst="rect">
              <a:avLst/>
            </a:prstGeom>
            <a:noFill/>
          </p:spPr>
          <p:txBody>
            <a:bodyPr wrap="square" rtlCol="0">
              <a:spAutoFit/>
            </a:bodyPr>
            <a:lstStyle/>
            <a:p>
              <a:pPr>
                <a:defRPr/>
              </a:pPr>
              <a:r>
                <a:rPr lang="en-US" altLang="ko-KR" sz="2000" b="1">
                  <a:solidFill>
                    <a:schemeClr val="bg1"/>
                  </a:solidFill>
                  <a:latin typeface="Bahnschrift" panose="020B0502040204020203" pitchFamily="34" charset="0"/>
                  <a:cs typeface="Arial" pitchFamily="34" charset="0"/>
                </a:rPr>
                <a:t>TABLERO DE INDICADORES DE SEGURIDAD DE LA INFORMACIÓN</a:t>
              </a:r>
            </a:p>
          </p:txBody>
        </p:sp>
        <p:cxnSp>
          <p:nvCxnSpPr>
            <p:cNvPr id="7" name="Google Shape;480;p42">
              <a:extLst>
                <a:ext uri="{FF2B5EF4-FFF2-40B4-BE49-F238E27FC236}">
                  <a16:creationId xmlns:a16="http://schemas.microsoft.com/office/drawing/2014/main" id="{58A41E58-C722-188E-F68D-D681D5D42D2D}"/>
                </a:ext>
              </a:extLst>
            </p:cNvPr>
            <p:cNvCxnSpPr>
              <a:cxnSpLocks/>
            </p:cNvCxnSpPr>
            <p:nvPr/>
          </p:nvCxnSpPr>
          <p:spPr>
            <a:xfrm>
              <a:off x="2823959" y="3025489"/>
              <a:ext cx="7730328" cy="5806"/>
            </a:xfrm>
            <a:prstGeom prst="straightConnector1">
              <a:avLst/>
            </a:prstGeom>
            <a:noFill/>
            <a:ln w="9525" cap="flat" cmpd="sng">
              <a:solidFill>
                <a:srgbClr val="000000"/>
              </a:solidFill>
              <a:prstDash val="dash"/>
              <a:miter lim="800000"/>
              <a:headEnd type="none" w="sm" len="sm"/>
              <a:tailEnd type="none" w="sm" len="sm"/>
            </a:ln>
          </p:spPr>
        </p:cxnSp>
        <p:sp>
          <p:nvSpPr>
            <p:cNvPr id="8" name="Google Shape;482;p42">
              <a:extLst>
                <a:ext uri="{FF2B5EF4-FFF2-40B4-BE49-F238E27FC236}">
                  <a16:creationId xmlns:a16="http://schemas.microsoft.com/office/drawing/2014/main" id="{49593A4B-BEA7-E78D-596C-2DA66EDDC0BF}"/>
                </a:ext>
              </a:extLst>
            </p:cNvPr>
            <p:cNvSpPr txBox="1"/>
            <p:nvPr/>
          </p:nvSpPr>
          <p:spPr>
            <a:xfrm>
              <a:off x="6376013" y="1569588"/>
              <a:ext cx="295523" cy="167407"/>
            </a:xfrm>
            <a:prstGeom prst="rect">
              <a:avLst/>
            </a:prstGeom>
            <a:noFill/>
            <a:ln>
              <a:noFill/>
            </a:ln>
          </p:spPr>
          <p:txBody>
            <a:bodyPr spcFirstLastPara="1" wrap="square" lIns="0" tIns="0" rIns="0" bIns="0" anchor="t" anchorCtr="0">
              <a:spAutoFit/>
            </a:bodyPr>
            <a:lstStyle/>
            <a:p>
              <a:pPr algn="ctr">
                <a:buClr>
                  <a:srgbClr val="000000"/>
                </a:buClr>
                <a:defRPr/>
              </a:pPr>
              <a:r>
                <a:rPr lang="es-CO" sz="1200" b="1" kern="0">
                  <a:solidFill>
                    <a:schemeClr val="bg1"/>
                  </a:solidFill>
                  <a:latin typeface="Bahnschrift" panose="020B0502040204020203" pitchFamily="34" charset="0"/>
                  <a:cs typeface="Arial"/>
                  <a:sym typeface="Arial"/>
                </a:rPr>
                <a:t>Jun</a:t>
              </a:r>
              <a:endParaRPr lang="es-EC" sz="1200" b="1" kern="0">
                <a:solidFill>
                  <a:schemeClr val="bg1"/>
                </a:solidFill>
                <a:latin typeface="Bahnschrift" panose="020B0502040204020203" pitchFamily="34" charset="0"/>
                <a:cs typeface="Arial"/>
                <a:sym typeface="Arial"/>
              </a:endParaRPr>
            </a:p>
          </p:txBody>
        </p:sp>
        <p:cxnSp>
          <p:nvCxnSpPr>
            <p:cNvPr id="9" name="Google Shape;483;p42">
              <a:extLst>
                <a:ext uri="{FF2B5EF4-FFF2-40B4-BE49-F238E27FC236}">
                  <a16:creationId xmlns:a16="http://schemas.microsoft.com/office/drawing/2014/main" id="{8EA2161D-313A-4DA0-B9A9-032E71E2ADB4}"/>
                </a:ext>
              </a:extLst>
            </p:cNvPr>
            <p:cNvCxnSpPr>
              <a:cxnSpLocks/>
            </p:cNvCxnSpPr>
            <p:nvPr/>
          </p:nvCxnSpPr>
          <p:spPr>
            <a:xfrm>
              <a:off x="6727623" y="1735421"/>
              <a:ext cx="432675" cy="0"/>
            </a:xfrm>
            <a:prstGeom prst="straightConnector1">
              <a:avLst/>
            </a:prstGeom>
            <a:noFill/>
            <a:ln w="9525" cap="flat" cmpd="sng">
              <a:solidFill>
                <a:srgbClr val="000000"/>
              </a:solidFill>
              <a:prstDash val="solid"/>
              <a:miter lim="800000"/>
              <a:headEnd type="none" w="sm" len="sm"/>
              <a:tailEnd type="none" w="sm" len="sm"/>
            </a:ln>
          </p:spPr>
        </p:cxnSp>
        <p:sp>
          <p:nvSpPr>
            <p:cNvPr id="10" name="Google Shape;484;p42">
              <a:extLst>
                <a:ext uri="{FF2B5EF4-FFF2-40B4-BE49-F238E27FC236}">
                  <a16:creationId xmlns:a16="http://schemas.microsoft.com/office/drawing/2014/main" id="{666ED5D2-02A4-172D-5346-59CABCEC43AC}"/>
                </a:ext>
              </a:extLst>
            </p:cNvPr>
            <p:cNvSpPr/>
            <p:nvPr/>
          </p:nvSpPr>
          <p:spPr>
            <a:xfrm>
              <a:off x="6334981" y="2065588"/>
              <a:ext cx="328144" cy="128600"/>
            </a:xfrm>
            <a:prstGeom prst="rect">
              <a:avLst/>
            </a:prstGeom>
            <a:solidFill>
              <a:srgbClr val="ACCBF9">
                <a:lumMod val="75000"/>
              </a:srgbClr>
            </a:solidFill>
            <a:ln w="9525" cap="flat" cmpd="sng">
              <a:solidFill>
                <a:srgbClr val="000000"/>
              </a:solidFill>
              <a:prstDash val="solid"/>
              <a:miter lim="800000"/>
              <a:headEnd type="none" w="sm" len="sm"/>
              <a:tailEnd type="none" w="sm" len="sm"/>
            </a:ln>
          </p:spPr>
          <p:txBody>
            <a:bodyPr spcFirstLastPara="1" wrap="square" lIns="12844" tIns="7706" rIns="7706" bIns="7706" anchor="ctr" anchorCtr="0">
              <a:noAutofit/>
            </a:bodyPr>
            <a:lstStyle/>
            <a:p>
              <a:pPr marL="0" marR="0" lvl="1" indent="0" algn="ctr" defTabSz="914400" eaLnBrk="1" fontAlgn="auto" latinLnBrk="0" hangingPunct="1">
                <a:lnSpc>
                  <a:spcPct val="100000"/>
                </a:lnSpc>
                <a:spcBef>
                  <a:spcPts val="0"/>
                </a:spcBef>
                <a:spcAft>
                  <a:spcPts val="0"/>
                </a:spcAft>
                <a:buClr>
                  <a:srgbClr val="000000"/>
                </a:buClr>
                <a:buSzTx/>
                <a:buFontTx/>
                <a:buNone/>
                <a:tabLst/>
                <a:defRPr/>
              </a:pPr>
              <a:r>
                <a:rPr kumimoji="0" lang="es-CO" sz="1050" b="1" i="0" u="none" strike="noStrike" kern="0" cap="none" spc="0" normalizeH="0" baseline="0" noProof="0">
                  <a:ln>
                    <a:noFill/>
                  </a:ln>
                  <a:solidFill>
                    <a:schemeClr val="bg1"/>
                  </a:solidFill>
                  <a:effectLst/>
                  <a:uLnTx/>
                  <a:uFillTx/>
                  <a:latin typeface="Bahnschrift" panose="020B0502040204020203" pitchFamily="34" charset="0"/>
                  <a:cs typeface="Arial"/>
                  <a:sym typeface="Arial"/>
                </a:rPr>
                <a:t>N/A</a:t>
              </a:r>
            </a:p>
          </p:txBody>
        </p:sp>
        <p:sp>
          <p:nvSpPr>
            <p:cNvPr id="11" name="Google Shape;485;p42">
              <a:extLst>
                <a:ext uri="{FF2B5EF4-FFF2-40B4-BE49-F238E27FC236}">
                  <a16:creationId xmlns:a16="http://schemas.microsoft.com/office/drawing/2014/main" id="{7E99233E-109A-EB42-3852-1275FC1B835B}"/>
                </a:ext>
              </a:extLst>
            </p:cNvPr>
            <p:cNvSpPr/>
            <p:nvPr/>
          </p:nvSpPr>
          <p:spPr>
            <a:xfrm>
              <a:off x="6329149" y="2706725"/>
              <a:ext cx="328144" cy="140099"/>
            </a:xfrm>
            <a:prstGeom prst="rect">
              <a:avLst/>
            </a:prstGeom>
            <a:solidFill>
              <a:srgbClr val="ACCBF9">
                <a:lumMod val="75000"/>
              </a:srgbClr>
            </a:solidFill>
            <a:ln w="9525" cap="flat" cmpd="sng">
              <a:solidFill>
                <a:srgbClr val="000000"/>
              </a:solidFill>
              <a:prstDash val="solid"/>
              <a:miter lim="800000"/>
              <a:headEnd type="none" w="sm" len="sm"/>
              <a:tailEnd type="none" w="sm" len="sm"/>
            </a:ln>
          </p:spPr>
          <p:txBody>
            <a:bodyPr spcFirstLastPara="1" wrap="square" lIns="12844" tIns="7706" rIns="7706" bIns="7706" anchor="ctr" anchorCtr="0">
              <a:noAutofit/>
            </a:bodyPr>
            <a:lstStyle/>
            <a:p>
              <a:pPr marL="0" marR="0" lvl="1" indent="0" algn="ctr" defTabSz="914400" eaLnBrk="1" fontAlgn="auto" latinLnBrk="0" hangingPunct="1">
                <a:lnSpc>
                  <a:spcPct val="100000"/>
                </a:lnSpc>
                <a:spcBef>
                  <a:spcPts val="0"/>
                </a:spcBef>
                <a:spcAft>
                  <a:spcPts val="0"/>
                </a:spcAft>
                <a:buClr>
                  <a:srgbClr val="000000"/>
                </a:buClr>
                <a:buSzTx/>
                <a:buFontTx/>
                <a:buNone/>
                <a:tabLst/>
                <a:defRPr/>
              </a:pPr>
              <a:r>
                <a:rPr kumimoji="0" lang="es-CO" sz="1050" b="1" i="0" u="none" strike="noStrike" kern="0" cap="none" spc="0" normalizeH="0" baseline="0" noProof="0">
                  <a:ln>
                    <a:noFill/>
                  </a:ln>
                  <a:solidFill>
                    <a:schemeClr val="bg1"/>
                  </a:solidFill>
                  <a:effectLst/>
                  <a:uLnTx/>
                  <a:uFillTx/>
                  <a:latin typeface="Bahnschrift" panose="020B0502040204020203" pitchFamily="34" charset="0"/>
                  <a:cs typeface="Arial"/>
                  <a:sym typeface="Arial"/>
                </a:rPr>
                <a:t>N/A</a:t>
              </a:r>
            </a:p>
          </p:txBody>
        </p:sp>
        <p:cxnSp>
          <p:nvCxnSpPr>
            <p:cNvPr id="12" name="Google Shape;489;p42">
              <a:extLst>
                <a:ext uri="{FF2B5EF4-FFF2-40B4-BE49-F238E27FC236}">
                  <a16:creationId xmlns:a16="http://schemas.microsoft.com/office/drawing/2014/main" id="{630F61CC-83B7-1648-5F10-44B6F0486943}"/>
                </a:ext>
              </a:extLst>
            </p:cNvPr>
            <p:cNvCxnSpPr>
              <a:cxnSpLocks/>
            </p:cNvCxnSpPr>
            <p:nvPr/>
          </p:nvCxnSpPr>
          <p:spPr>
            <a:xfrm>
              <a:off x="6313050" y="1735421"/>
              <a:ext cx="432675" cy="0"/>
            </a:xfrm>
            <a:prstGeom prst="straightConnector1">
              <a:avLst/>
            </a:prstGeom>
            <a:noFill/>
            <a:ln w="9525" cap="flat" cmpd="sng">
              <a:solidFill>
                <a:srgbClr val="000000"/>
              </a:solidFill>
              <a:prstDash val="solid"/>
              <a:miter lim="800000"/>
              <a:headEnd type="none" w="sm" len="sm"/>
              <a:tailEnd type="none" w="sm" len="sm"/>
            </a:ln>
          </p:spPr>
        </p:cxnSp>
        <p:sp>
          <p:nvSpPr>
            <p:cNvPr id="13" name="Google Shape;493;p42">
              <a:extLst>
                <a:ext uri="{FF2B5EF4-FFF2-40B4-BE49-F238E27FC236}">
                  <a16:creationId xmlns:a16="http://schemas.microsoft.com/office/drawing/2014/main" id="{7FB3FA08-7A90-0D39-8323-89653E484505}"/>
                </a:ext>
              </a:extLst>
            </p:cNvPr>
            <p:cNvSpPr txBox="1"/>
            <p:nvPr/>
          </p:nvSpPr>
          <p:spPr>
            <a:xfrm>
              <a:off x="3942778" y="1471728"/>
              <a:ext cx="544963" cy="167407"/>
            </a:xfrm>
            <a:prstGeom prst="rect">
              <a:avLst/>
            </a:prstGeom>
            <a:noFill/>
            <a:ln>
              <a:noFill/>
            </a:ln>
          </p:spPr>
          <p:txBody>
            <a:bodyPr spcFirstLastPara="1" wrap="square" lIns="0" tIns="0" rIns="0" bIns="0" anchor="b" anchorCtr="0">
              <a:spAutoFit/>
            </a:bodyPr>
            <a:lstStyle/>
            <a:p>
              <a:pPr algn="ctr">
                <a:buClr>
                  <a:srgbClr val="000000"/>
                </a:buClr>
                <a:defRPr/>
              </a:pPr>
              <a:r>
                <a:rPr lang="es-CO" sz="1200" b="1" kern="0">
                  <a:solidFill>
                    <a:schemeClr val="bg1"/>
                  </a:solidFill>
                  <a:latin typeface="Bahnschrift" panose="020B0502040204020203" pitchFamily="34" charset="0"/>
                  <a:ea typeface="Arial"/>
                  <a:cs typeface="Arial"/>
                  <a:sym typeface="Arial"/>
                </a:rPr>
                <a:t>DETALLE</a:t>
              </a:r>
              <a:endParaRPr sz="1200" kern="0">
                <a:solidFill>
                  <a:schemeClr val="bg1"/>
                </a:solidFill>
                <a:latin typeface="Bahnschrift" panose="020B0502040204020203" pitchFamily="34" charset="0"/>
                <a:cs typeface="Arial"/>
                <a:sym typeface="Arial"/>
              </a:endParaRPr>
            </a:p>
          </p:txBody>
        </p:sp>
        <p:cxnSp>
          <p:nvCxnSpPr>
            <p:cNvPr id="14" name="Google Shape;522;p42">
              <a:extLst>
                <a:ext uri="{FF2B5EF4-FFF2-40B4-BE49-F238E27FC236}">
                  <a16:creationId xmlns:a16="http://schemas.microsoft.com/office/drawing/2014/main" id="{109D10CE-ABCF-8C9C-ACBF-56A44B7AB396}"/>
                </a:ext>
              </a:extLst>
            </p:cNvPr>
            <p:cNvCxnSpPr>
              <a:cxnSpLocks/>
            </p:cNvCxnSpPr>
            <p:nvPr/>
          </p:nvCxnSpPr>
          <p:spPr>
            <a:xfrm flipV="1">
              <a:off x="1747421" y="1720222"/>
              <a:ext cx="4133157" cy="22856"/>
            </a:xfrm>
            <a:prstGeom prst="straightConnector1">
              <a:avLst/>
            </a:prstGeom>
            <a:noFill/>
            <a:ln w="9525" cap="flat" cmpd="sng">
              <a:solidFill>
                <a:srgbClr val="000000"/>
              </a:solidFill>
              <a:prstDash val="solid"/>
              <a:miter lim="800000"/>
              <a:headEnd type="none" w="sm" len="sm"/>
              <a:tailEnd type="none" w="sm" len="sm"/>
            </a:ln>
          </p:spPr>
        </p:cxnSp>
        <p:sp>
          <p:nvSpPr>
            <p:cNvPr id="15" name="Google Shape;553;p42">
              <a:extLst>
                <a:ext uri="{FF2B5EF4-FFF2-40B4-BE49-F238E27FC236}">
                  <a16:creationId xmlns:a16="http://schemas.microsoft.com/office/drawing/2014/main" id="{653B72FA-F2BE-3D4B-8D59-3A9029E04483}"/>
                </a:ext>
              </a:extLst>
            </p:cNvPr>
            <p:cNvSpPr txBox="1"/>
            <p:nvPr/>
          </p:nvSpPr>
          <p:spPr>
            <a:xfrm>
              <a:off x="7156660" y="1311953"/>
              <a:ext cx="232035" cy="146481"/>
            </a:xfrm>
            <a:prstGeom prst="rect">
              <a:avLst/>
            </a:prstGeom>
            <a:noFill/>
            <a:ln>
              <a:noFill/>
            </a:ln>
          </p:spPr>
          <p:txBody>
            <a:bodyPr spcFirstLastPara="1" wrap="square" lIns="0" tIns="0" rIns="0" bIns="0" anchor="t" anchorCtr="0">
              <a:spAutoFit/>
            </a:bodyPr>
            <a:lstStyle/>
            <a:p>
              <a:pPr algn="ctr">
                <a:buClr>
                  <a:srgbClr val="000000"/>
                </a:buClr>
                <a:defRPr/>
              </a:pPr>
              <a:r>
                <a:rPr lang="es-CO" sz="1050" b="1" kern="0">
                  <a:solidFill>
                    <a:schemeClr val="bg1"/>
                  </a:solidFill>
                  <a:latin typeface="Bahnschrift" panose="020B0502040204020203" pitchFamily="34" charset="0"/>
                  <a:cs typeface="Arial"/>
                  <a:sym typeface="Arial"/>
                </a:rPr>
                <a:t>Jun</a:t>
              </a:r>
              <a:endParaRPr lang="es-EC" sz="1050" kern="0">
                <a:solidFill>
                  <a:schemeClr val="bg1"/>
                </a:solidFill>
                <a:latin typeface="Bahnschrift" panose="020B0502040204020203" pitchFamily="34" charset="0"/>
                <a:cs typeface="Arial"/>
                <a:sym typeface="Arial"/>
              </a:endParaRPr>
            </a:p>
          </p:txBody>
        </p:sp>
        <p:cxnSp>
          <p:nvCxnSpPr>
            <p:cNvPr id="16" name="Google Shape;554;p42">
              <a:extLst>
                <a:ext uri="{FF2B5EF4-FFF2-40B4-BE49-F238E27FC236}">
                  <a16:creationId xmlns:a16="http://schemas.microsoft.com/office/drawing/2014/main" id="{2C24183D-E7DA-E493-5A2C-4790DB173BCE}"/>
                </a:ext>
              </a:extLst>
            </p:cNvPr>
            <p:cNvCxnSpPr>
              <a:cxnSpLocks/>
            </p:cNvCxnSpPr>
            <p:nvPr/>
          </p:nvCxnSpPr>
          <p:spPr>
            <a:xfrm>
              <a:off x="7136021" y="1735421"/>
              <a:ext cx="432675" cy="0"/>
            </a:xfrm>
            <a:prstGeom prst="straightConnector1">
              <a:avLst/>
            </a:prstGeom>
            <a:noFill/>
            <a:ln w="9525" cap="flat" cmpd="sng">
              <a:solidFill>
                <a:srgbClr val="000000"/>
              </a:solidFill>
              <a:prstDash val="solid"/>
              <a:miter lim="800000"/>
              <a:headEnd type="none" w="sm" len="sm"/>
              <a:tailEnd type="none" w="sm" len="sm"/>
            </a:ln>
          </p:spPr>
        </p:cxnSp>
        <p:sp>
          <p:nvSpPr>
            <p:cNvPr id="17" name="Google Shape;555;p42">
              <a:extLst>
                <a:ext uri="{FF2B5EF4-FFF2-40B4-BE49-F238E27FC236}">
                  <a16:creationId xmlns:a16="http://schemas.microsoft.com/office/drawing/2014/main" id="{63F82B9F-333F-BBC0-75EE-CB06C9ECF037}"/>
                </a:ext>
              </a:extLst>
            </p:cNvPr>
            <p:cNvSpPr/>
            <p:nvPr/>
          </p:nvSpPr>
          <p:spPr>
            <a:xfrm>
              <a:off x="6743379" y="2065588"/>
              <a:ext cx="328144" cy="128600"/>
            </a:xfrm>
            <a:prstGeom prst="rect">
              <a:avLst/>
            </a:prstGeom>
            <a:solidFill>
              <a:srgbClr val="00B050"/>
            </a:solidFill>
            <a:ln w="9525" cap="flat" cmpd="sng">
              <a:solidFill>
                <a:srgbClr val="000000"/>
              </a:solidFill>
              <a:prstDash val="solid"/>
              <a:miter lim="800000"/>
              <a:headEnd type="none" w="sm" len="sm"/>
              <a:tailEnd type="none" w="sm" len="sm"/>
            </a:ln>
          </p:spPr>
          <p:txBody>
            <a:bodyPr spcFirstLastPara="1" wrap="square" lIns="12844" tIns="7706" rIns="7706" bIns="7706" anchor="ctr" anchorCtr="0">
              <a:noAutofit/>
            </a:bodyPr>
            <a:lstStyle/>
            <a:p>
              <a:pPr marL="0" lvl="1" algn="ctr">
                <a:buClr>
                  <a:srgbClr val="000000"/>
                </a:buClr>
                <a:defRPr/>
              </a:pPr>
              <a:r>
                <a:rPr lang="es-CO" sz="1050" b="1" kern="0">
                  <a:solidFill>
                    <a:schemeClr val="bg1"/>
                  </a:solidFill>
                  <a:latin typeface="Bahnschrift" panose="020B0502040204020203" pitchFamily="34" charset="0"/>
                  <a:cs typeface="Arial"/>
                  <a:sym typeface="Arial"/>
                </a:rPr>
                <a:t>5</a:t>
              </a:r>
            </a:p>
          </p:txBody>
        </p:sp>
        <p:sp>
          <p:nvSpPr>
            <p:cNvPr id="18" name="Google Shape;556;p42">
              <a:extLst>
                <a:ext uri="{FF2B5EF4-FFF2-40B4-BE49-F238E27FC236}">
                  <a16:creationId xmlns:a16="http://schemas.microsoft.com/office/drawing/2014/main" id="{12A01B3D-0793-8D30-05D9-8821FFD744E6}"/>
                </a:ext>
              </a:extLst>
            </p:cNvPr>
            <p:cNvSpPr/>
            <p:nvPr/>
          </p:nvSpPr>
          <p:spPr>
            <a:xfrm>
              <a:off x="6737547" y="2706725"/>
              <a:ext cx="328144" cy="140099"/>
            </a:xfrm>
            <a:prstGeom prst="rect">
              <a:avLst/>
            </a:prstGeom>
            <a:solidFill>
              <a:srgbClr val="FFFF00"/>
            </a:solidFill>
            <a:ln w="9525" cap="flat" cmpd="sng">
              <a:solidFill>
                <a:srgbClr val="000000"/>
              </a:solidFill>
              <a:prstDash val="solid"/>
              <a:miter lim="800000"/>
              <a:headEnd type="none" w="sm" len="sm"/>
              <a:tailEnd type="none" w="sm" len="sm"/>
            </a:ln>
          </p:spPr>
          <p:txBody>
            <a:bodyPr spcFirstLastPara="1" wrap="square" lIns="12844" tIns="7706" rIns="7706" bIns="7706" anchor="ctr" anchorCtr="0">
              <a:noAutofit/>
            </a:bodyPr>
            <a:lstStyle/>
            <a:p>
              <a:pPr marL="0" lvl="1" algn="ctr">
                <a:buClr>
                  <a:srgbClr val="000000"/>
                </a:buClr>
                <a:defRPr/>
              </a:pPr>
              <a:r>
                <a:rPr lang="es-CO" sz="1050" b="1" kern="0">
                  <a:latin typeface="Bahnschrift" panose="020B0502040204020203" pitchFamily="34" charset="0"/>
                  <a:cs typeface="Arial"/>
                  <a:sym typeface="Arial"/>
                </a:rPr>
                <a:t>46</a:t>
              </a:r>
            </a:p>
          </p:txBody>
        </p:sp>
        <p:cxnSp>
          <p:nvCxnSpPr>
            <p:cNvPr id="19" name="Google Shape;575;p42">
              <a:extLst>
                <a:ext uri="{FF2B5EF4-FFF2-40B4-BE49-F238E27FC236}">
                  <a16:creationId xmlns:a16="http://schemas.microsoft.com/office/drawing/2014/main" id="{CCCFFFFD-77CE-158F-DFA8-62943463E0B6}"/>
                </a:ext>
              </a:extLst>
            </p:cNvPr>
            <p:cNvCxnSpPr>
              <a:cxnSpLocks/>
            </p:cNvCxnSpPr>
            <p:nvPr/>
          </p:nvCxnSpPr>
          <p:spPr>
            <a:xfrm>
              <a:off x="2932949" y="3749341"/>
              <a:ext cx="7658966" cy="14462"/>
            </a:xfrm>
            <a:prstGeom prst="straightConnector1">
              <a:avLst/>
            </a:prstGeom>
            <a:noFill/>
            <a:ln w="9525" cap="flat" cmpd="sng">
              <a:solidFill>
                <a:srgbClr val="000000"/>
              </a:solidFill>
              <a:prstDash val="dash"/>
              <a:miter lim="800000"/>
              <a:headEnd type="none" w="sm" len="sm"/>
              <a:tailEnd type="none" w="sm" len="sm"/>
            </a:ln>
          </p:spPr>
        </p:cxnSp>
        <p:sp>
          <p:nvSpPr>
            <p:cNvPr id="20" name="Google Shape;577;p42">
              <a:extLst>
                <a:ext uri="{FF2B5EF4-FFF2-40B4-BE49-F238E27FC236}">
                  <a16:creationId xmlns:a16="http://schemas.microsoft.com/office/drawing/2014/main" id="{188A6742-2955-997D-3238-569E34379382}"/>
                </a:ext>
              </a:extLst>
            </p:cNvPr>
            <p:cNvSpPr txBox="1"/>
            <p:nvPr/>
          </p:nvSpPr>
          <p:spPr>
            <a:xfrm>
              <a:off x="7182665" y="1570080"/>
              <a:ext cx="328144" cy="167407"/>
            </a:xfrm>
            <a:prstGeom prst="rect">
              <a:avLst/>
            </a:prstGeom>
            <a:noFill/>
            <a:ln>
              <a:noFill/>
            </a:ln>
          </p:spPr>
          <p:txBody>
            <a:bodyPr spcFirstLastPara="1" wrap="square" lIns="0" tIns="0" rIns="0" bIns="0" anchor="t" anchorCtr="0">
              <a:spAutoFit/>
            </a:bodyPr>
            <a:lstStyle/>
            <a:p>
              <a:pPr algn="ctr">
                <a:buClr>
                  <a:srgbClr val="000000"/>
                </a:buClr>
                <a:defRPr/>
              </a:pPr>
              <a:r>
                <a:rPr lang="es-CO" sz="1200" b="1" kern="0" err="1">
                  <a:solidFill>
                    <a:schemeClr val="bg1"/>
                  </a:solidFill>
                  <a:latin typeface="Bahnschrift" panose="020B0502040204020203" pitchFamily="34" charset="0"/>
                  <a:cs typeface="Arial"/>
                  <a:sym typeface="Arial"/>
                </a:rPr>
                <a:t>Ago</a:t>
              </a:r>
              <a:endParaRPr lang="es-EC" sz="1200" kern="0">
                <a:solidFill>
                  <a:schemeClr val="bg1"/>
                </a:solidFill>
                <a:latin typeface="Bahnschrift" panose="020B0502040204020203" pitchFamily="34" charset="0"/>
                <a:cs typeface="Arial"/>
                <a:sym typeface="Arial"/>
              </a:endParaRPr>
            </a:p>
          </p:txBody>
        </p:sp>
        <p:sp>
          <p:nvSpPr>
            <p:cNvPr id="21" name="Google Shape;578;p42">
              <a:extLst>
                <a:ext uri="{FF2B5EF4-FFF2-40B4-BE49-F238E27FC236}">
                  <a16:creationId xmlns:a16="http://schemas.microsoft.com/office/drawing/2014/main" id="{315225A1-B392-550F-603E-DAE9B7BD9322}"/>
                </a:ext>
              </a:extLst>
            </p:cNvPr>
            <p:cNvSpPr/>
            <p:nvPr/>
          </p:nvSpPr>
          <p:spPr>
            <a:xfrm>
              <a:off x="7156660" y="2065588"/>
              <a:ext cx="328144" cy="128600"/>
            </a:xfrm>
            <a:prstGeom prst="rect">
              <a:avLst/>
            </a:prstGeom>
            <a:solidFill>
              <a:srgbClr val="00B050"/>
            </a:solidFill>
            <a:ln w="9525" cap="flat" cmpd="sng">
              <a:solidFill>
                <a:srgbClr val="000000"/>
              </a:solidFill>
              <a:prstDash val="solid"/>
              <a:miter lim="800000"/>
              <a:headEnd type="none" w="sm" len="sm"/>
              <a:tailEnd type="none" w="sm" len="sm"/>
            </a:ln>
          </p:spPr>
          <p:txBody>
            <a:bodyPr spcFirstLastPara="1" wrap="square" lIns="12844" tIns="7706" rIns="7706" bIns="7706" anchor="ctr" anchorCtr="0">
              <a:noAutofit/>
            </a:bodyPr>
            <a:lstStyle/>
            <a:p>
              <a:pPr marL="0" lvl="1" algn="ctr">
                <a:buClr>
                  <a:srgbClr val="000000"/>
                </a:buClr>
                <a:defRPr/>
              </a:pPr>
              <a:r>
                <a:rPr sz="1050" b="1" kern="0">
                  <a:solidFill>
                    <a:schemeClr val="bg1"/>
                  </a:solidFill>
                  <a:latin typeface="Bahnschrift" panose="020B0502040204020203" pitchFamily="34" charset="0"/>
                  <a:cs typeface="Arial"/>
                  <a:sym typeface="Arial"/>
                </a:rPr>
                <a:t>12</a:t>
              </a:r>
            </a:p>
          </p:txBody>
        </p:sp>
        <p:sp>
          <p:nvSpPr>
            <p:cNvPr id="22" name="Google Shape;579;p42">
              <a:extLst>
                <a:ext uri="{FF2B5EF4-FFF2-40B4-BE49-F238E27FC236}">
                  <a16:creationId xmlns:a16="http://schemas.microsoft.com/office/drawing/2014/main" id="{D029BEF7-0082-C9C4-DB62-9A94A095FF85}"/>
                </a:ext>
              </a:extLst>
            </p:cNvPr>
            <p:cNvSpPr/>
            <p:nvPr/>
          </p:nvSpPr>
          <p:spPr>
            <a:xfrm>
              <a:off x="7150828" y="2706725"/>
              <a:ext cx="328144" cy="140099"/>
            </a:xfrm>
            <a:prstGeom prst="rect">
              <a:avLst/>
            </a:prstGeom>
            <a:solidFill>
              <a:srgbClr val="FFFF00"/>
            </a:solidFill>
            <a:ln w="9525" cap="flat" cmpd="sng">
              <a:solidFill>
                <a:srgbClr val="000000"/>
              </a:solidFill>
              <a:prstDash val="solid"/>
              <a:miter lim="800000"/>
              <a:headEnd type="none" w="sm" len="sm"/>
              <a:tailEnd type="none" w="sm" len="sm"/>
            </a:ln>
          </p:spPr>
          <p:txBody>
            <a:bodyPr spcFirstLastPara="1" wrap="square" lIns="12844" tIns="7706" rIns="7706" bIns="7706" anchor="ctr" anchorCtr="0">
              <a:noAutofit/>
            </a:bodyPr>
            <a:lstStyle/>
            <a:p>
              <a:pPr marL="0" lvl="1" algn="ctr">
                <a:buClr>
                  <a:srgbClr val="000000"/>
                </a:buClr>
                <a:defRPr/>
              </a:pPr>
              <a:r>
                <a:rPr lang="es-CO" sz="1050" b="1" kern="0">
                  <a:latin typeface="Bahnschrift" panose="020B0502040204020203" pitchFamily="34" charset="0"/>
                  <a:cs typeface="Arial"/>
                  <a:sym typeface="Arial"/>
                </a:rPr>
                <a:t>52</a:t>
              </a:r>
            </a:p>
          </p:txBody>
        </p:sp>
        <p:sp>
          <p:nvSpPr>
            <p:cNvPr id="23" name="Google Shape;503;p42">
              <a:extLst>
                <a:ext uri="{FF2B5EF4-FFF2-40B4-BE49-F238E27FC236}">
                  <a16:creationId xmlns:a16="http://schemas.microsoft.com/office/drawing/2014/main" id="{26948135-A3B9-B1CC-72AF-8ADC21138846}"/>
                </a:ext>
              </a:extLst>
            </p:cNvPr>
            <p:cNvSpPr txBox="1"/>
            <p:nvPr/>
          </p:nvSpPr>
          <p:spPr>
            <a:xfrm>
              <a:off x="3317413" y="1940843"/>
              <a:ext cx="2701778" cy="153456"/>
            </a:xfrm>
            <a:prstGeom prst="rect">
              <a:avLst/>
            </a:prstGeom>
            <a:noFill/>
            <a:ln>
              <a:noFill/>
            </a:ln>
          </p:spPr>
          <p:txBody>
            <a:bodyPr spcFirstLastPara="1" wrap="square" lIns="0" tIns="0" rIns="0" bIns="0" anchor="t" anchorCtr="0">
              <a:spAutoFit/>
            </a:bodyPr>
            <a:lstStyle/>
            <a:p>
              <a:pPr>
                <a:buClr>
                  <a:srgbClr val="002960"/>
                </a:buClr>
                <a:buSzPts val="762"/>
                <a:defRPr/>
              </a:pPr>
              <a:r>
                <a:rPr sz="1100" b="1" kern="0" dirty="0">
                  <a:solidFill>
                    <a:schemeClr val="bg1"/>
                  </a:solidFill>
                  <a:latin typeface="Bahnschrift" panose="020B0502040204020203" pitchFamily="34" charset="0"/>
                  <a:cs typeface="Arial"/>
                  <a:sym typeface="Arial"/>
                </a:rPr>
                <a:t>Detalle del indicador</a:t>
              </a:r>
              <a:endParaRPr sz="3600" kern="0" dirty="0">
                <a:solidFill>
                  <a:schemeClr val="bg1"/>
                </a:solidFill>
                <a:latin typeface="Bahnschrift" panose="020B0502040204020203" pitchFamily="34" charset="0"/>
                <a:cs typeface="Arial"/>
                <a:sym typeface="Arial"/>
              </a:endParaRPr>
            </a:p>
          </p:txBody>
        </p:sp>
        <p:sp>
          <p:nvSpPr>
            <p:cNvPr id="24" name="Google Shape;493;p42">
              <a:extLst>
                <a:ext uri="{FF2B5EF4-FFF2-40B4-BE49-F238E27FC236}">
                  <a16:creationId xmlns:a16="http://schemas.microsoft.com/office/drawing/2014/main" id="{3C19D4BE-265A-DD79-EE7A-A8F14F76F6FA}"/>
                </a:ext>
              </a:extLst>
            </p:cNvPr>
            <p:cNvSpPr txBox="1"/>
            <p:nvPr/>
          </p:nvSpPr>
          <p:spPr>
            <a:xfrm>
              <a:off x="1885156" y="1476127"/>
              <a:ext cx="756487" cy="167407"/>
            </a:xfrm>
            <a:prstGeom prst="rect">
              <a:avLst/>
            </a:prstGeom>
            <a:noFill/>
            <a:ln>
              <a:noFill/>
            </a:ln>
          </p:spPr>
          <p:txBody>
            <a:bodyPr spcFirstLastPara="1" wrap="square" lIns="0" tIns="0" rIns="0" bIns="0" anchor="b" anchorCtr="0">
              <a:spAutoFit/>
            </a:bodyPr>
            <a:lstStyle/>
            <a:p>
              <a:pPr algn="ctr">
                <a:buClr>
                  <a:srgbClr val="000000"/>
                </a:buClr>
                <a:defRPr/>
              </a:pPr>
              <a:r>
                <a:rPr lang="es-CO" sz="1200" b="1" kern="0">
                  <a:solidFill>
                    <a:schemeClr val="bg1"/>
                  </a:solidFill>
                  <a:latin typeface="Bahnschrift" panose="020B0502040204020203" pitchFamily="34" charset="0"/>
                  <a:cs typeface="Arial"/>
                  <a:sym typeface="Arial"/>
                </a:rPr>
                <a:t>INDICADOR</a:t>
              </a:r>
              <a:endParaRPr lang="es-CO" sz="1200" kern="0">
                <a:solidFill>
                  <a:schemeClr val="bg1"/>
                </a:solidFill>
                <a:latin typeface="Bahnschrift" panose="020B0502040204020203" pitchFamily="34" charset="0"/>
                <a:cs typeface="Arial"/>
                <a:sym typeface="Arial"/>
              </a:endParaRPr>
            </a:p>
          </p:txBody>
        </p:sp>
        <p:sp>
          <p:nvSpPr>
            <p:cNvPr id="25" name="Google Shape;503;p42">
              <a:extLst>
                <a:ext uri="{FF2B5EF4-FFF2-40B4-BE49-F238E27FC236}">
                  <a16:creationId xmlns:a16="http://schemas.microsoft.com/office/drawing/2014/main" id="{DAD0A453-FB50-1F3F-CDEA-CE79FFE3C6DE}"/>
                </a:ext>
              </a:extLst>
            </p:cNvPr>
            <p:cNvSpPr txBox="1"/>
            <p:nvPr/>
          </p:nvSpPr>
          <p:spPr>
            <a:xfrm>
              <a:off x="3325199" y="2521381"/>
              <a:ext cx="2704466" cy="153456"/>
            </a:xfrm>
            <a:prstGeom prst="rect">
              <a:avLst/>
            </a:prstGeom>
            <a:noFill/>
            <a:ln>
              <a:noFill/>
            </a:ln>
          </p:spPr>
          <p:txBody>
            <a:bodyPr spcFirstLastPara="1" wrap="square" lIns="0" tIns="0" rIns="0" bIns="0" anchor="t" anchorCtr="0">
              <a:spAutoFit/>
            </a:bodyPr>
            <a:lstStyle/>
            <a:p>
              <a:pPr>
                <a:buClr>
                  <a:srgbClr val="002960"/>
                </a:buClr>
                <a:buSzPts val="762"/>
                <a:defRPr/>
              </a:pPr>
              <a:r>
                <a:rPr lang="es-EC" sz="1100" b="1" kern="0" dirty="0">
                  <a:solidFill>
                    <a:schemeClr val="bg1"/>
                  </a:solidFill>
                  <a:latin typeface="Bahnschrift" panose="020B0502040204020203" pitchFamily="34" charset="0"/>
                  <a:cs typeface="Arial"/>
                  <a:sym typeface="Arial"/>
                </a:rPr>
                <a:t>Detalle del indicador</a:t>
              </a:r>
              <a:endParaRPr sz="1100" b="1" kern="0" dirty="0">
                <a:solidFill>
                  <a:schemeClr val="bg1"/>
                </a:solidFill>
                <a:latin typeface="Bahnschrift" panose="020B0502040204020203" pitchFamily="34" charset="0"/>
                <a:cs typeface="Arial"/>
                <a:sym typeface="Arial"/>
              </a:endParaRPr>
            </a:p>
          </p:txBody>
        </p:sp>
        <p:sp>
          <p:nvSpPr>
            <p:cNvPr id="26" name="Google Shape;559;p42">
              <a:extLst>
                <a:ext uri="{FF2B5EF4-FFF2-40B4-BE49-F238E27FC236}">
                  <a16:creationId xmlns:a16="http://schemas.microsoft.com/office/drawing/2014/main" id="{582B8030-D998-2EE0-A52B-62DE0A2471D1}"/>
                </a:ext>
              </a:extLst>
            </p:cNvPr>
            <p:cNvSpPr/>
            <p:nvPr/>
          </p:nvSpPr>
          <p:spPr>
            <a:xfrm>
              <a:off x="7171575" y="3440354"/>
              <a:ext cx="299287" cy="128600"/>
            </a:xfrm>
            <a:prstGeom prst="rect">
              <a:avLst/>
            </a:prstGeom>
            <a:solidFill>
              <a:srgbClr val="ACCBF9">
                <a:lumMod val="75000"/>
              </a:srgbClr>
            </a:solidFill>
            <a:ln w="9525" cap="flat" cmpd="sng">
              <a:solidFill>
                <a:srgbClr val="000000"/>
              </a:solidFill>
              <a:prstDash val="solid"/>
              <a:miter lim="800000"/>
              <a:headEnd type="none" w="sm" len="sm"/>
              <a:tailEnd type="none" w="sm" len="sm"/>
            </a:ln>
          </p:spPr>
          <p:txBody>
            <a:bodyPr spcFirstLastPara="1" wrap="square" lIns="12844" tIns="7706" rIns="7706" bIns="7706" anchor="ctr" anchorCtr="0">
              <a:noAutofit/>
            </a:bodyPr>
            <a:lstStyle/>
            <a:p>
              <a:pPr marL="0" marR="0" lvl="1" indent="0" algn="ctr" defTabSz="914400" eaLnBrk="1" fontAlgn="auto" latinLnBrk="0" hangingPunct="1">
                <a:lnSpc>
                  <a:spcPct val="100000"/>
                </a:lnSpc>
                <a:spcBef>
                  <a:spcPts val="0"/>
                </a:spcBef>
                <a:spcAft>
                  <a:spcPts val="0"/>
                </a:spcAft>
                <a:buClr>
                  <a:srgbClr val="000000"/>
                </a:buClr>
                <a:buSzTx/>
                <a:buFontTx/>
                <a:buNone/>
                <a:tabLst/>
                <a:defRPr/>
              </a:pPr>
              <a:r>
                <a:rPr kumimoji="0" lang="es-CO" sz="1050" b="1" i="0" u="none" strike="noStrike" kern="0" cap="none" spc="0" normalizeH="0" baseline="0" noProof="0">
                  <a:ln>
                    <a:noFill/>
                  </a:ln>
                  <a:solidFill>
                    <a:schemeClr val="bg1"/>
                  </a:solidFill>
                  <a:effectLst/>
                  <a:uLnTx/>
                  <a:uFillTx/>
                  <a:latin typeface="Bahnschrift" panose="020B0502040204020203" pitchFamily="34" charset="0"/>
                  <a:cs typeface="Arial"/>
                  <a:sym typeface="Arial"/>
                </a:rPr>
                <a:t>N/A</a:t>
              </a:r>
            </a:p>
          </p:txBody>
        </p:sp>
        <p:cxnSp>
          <p:nvCxnSpPr>
            <p:cNvPr id="27" name="Google Shape;561;p42">
              <a:extLst>
                <a:ext uri="{FF2B5EF4-FFF2-40B4-BE49-F238E27FC236}">
                  <a16:creationId xmlns:a16="http://schemas.microsoft.com/office/drawing/2014/main" id="{DA1D2D10-9FCA-28AD-07FD-398679A9FF2C}"/>
                </a:ext>
              </a:extLst>
            </p:cNvPr>
            <p:cNvCxnSpPr>
              <a:cxnSpLocks/>
            </p:cNvCxnSpPr>
            <p:nvPr/>
          </p:nvCxnSpPr>
          <p:spPr>
            <a:xfrm flipV="1">
              <a:off x="2810385" y="2395512"/>
              <a:ext cx="7757477" cy="21778"/>
            </a:xfrm>
            <a:prstGeom prst="straightConnector1">
              <a:avLst/>
            </a:prstGeom>
            <a:noFill/>
            <a:ln w="9525" cap="flat" cmpd="sng">
              <a:solidFill>
                <a:srgbClr val="000000"/>
              </a:solidFill>
              <a:prstDash val="dash"/>
              <a:miter lim="800000"/>
              <a:headEnd type="none" w="sm" len="sm"/>
              <a:tailEnd type="none" w="sm" len="sm"/>
            </a:ln>
          </p:spPr>
        </p:cxnSp>
        <p:sp>
          <p:nvSpPr>
            <p:cNvPr id="28" name="Flecha: pentágono 27">
              <a:extLst>
                <a:ext uri="{FF2B5EF4-FFF2-40B4-BE49-F238E27FC236}">
                  <a16:creationId xmlns:a16="http://schemas.microsoft.com/office/drawing/2014/main" id="{836E3D26-D408-EB45-9F2E-43B3E6633951}"/>
                </a:ext>
              </a:extLst>
            </p:cNvPr>
            <p:cNvSpPr/>
            <p:nvPr/>
          </p:nvSpPr>
          <p:spPr>
            <a:xfrm>
              <a:off x="1857493" y="1862623"/>
              <a:ext cx="1382568" cy="574836"/>
            </a:xfrm>
            <a:prstGeom prst="homePlate">
              <a:avLst>
                <a:gd name="adj" fmla="val 24579"/>
              </a:avLst>
            </a:prstGeom>
            <a:solidFill>
              <a:srgbClr val="002060"/>
            </a:solidFill>
            <a:ln w="25400" cap="flat" cmpd="sng" algn="ctr">
              <a:solidFill>
                <a:srgbClr val="4A66AC">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sz="1050" b="0" i="0" u="none" strike="noStrike" kern="0" cap="none" spc="0" normalizeH="0" baseline="0" noProof="0" dirty="0">
                  <a:ln>
                    <a:noFill/>
                  </a:ln>
                  <a:solidFill>
                    <a:schemeClr val="bg1"/>
                  </a:solidFill>
                  <a:effectLst/>
                  <a:uLnTx/>
                  <a:uFillTx/>
                  <a:latin typeface="Bahnschrift" panose="020B0502040204020203" pitchFamily="34" charset="0"/>
                </a:rPr>
                <a:t>Nombre del Indicador</a:t>
              </a:r>
              <a:endParaRPr kumimoji="0" lang="es-EC" sz="1050" b="0" i="0" u="none" strike="noStrike" kern="0" cap="none" spc="0" normalizeH="0" baseline="0" noProof="0" dirty="0">
                <a:ln>
                  <a:noFill/>
                </a:ln>
                <a:solidFill>
                  <a:schemeClr val="bg1"/>
                </a:solidFill>
                <a:effectLst/>
                <a:uLnTx/>
                <a:uFillTx/>
                <a:latin typeface="Bahnschrift" panose="020B0502040204020203" pitchFamily="34" charset="0"/>
              </a:endParaRPr>
            </a:p>
          </p:txBody>
        </p:sp>
        <p:sp>
          <p:nvSpPr>
            <p:cNvPr id="29" name="Flecha: pentágono 28">
              <a:extLst>
                <a:ext uri="{FF2B5EF4-FFF2-40B4-BE49-F238E27FC236}">
                  <a16:creationId xmlns:a16="http://schemas.microsoft.com/office/drawing/2014/main" id="{76E0A57D-F20E-2A72-288D-2ECFBDAC62E5}"/>
                </a:ext>
              </a:extLst>
            </p:cNvPr>
            <p:cNvSpPr/>
            <p:nvPr/>
          </p:nvSpPr>
          <p:spPr>
            <a:xfrm>
              <a:off x="1858695" y="2501360"/>
              <a:ext cx="1381366" cy="531731"/>
            </a:xfrm>
            <a:prstGeom prst="homePlate">
              <a:avLst>
                <a:gd name="adj" fmla="val 24579"/>
              </a:avLst>
            </a:prstGeom>
            <a:solidFill>
              <a:srgbClr val="002060"/>
            </a:solidFill>
            <a:ln w="25400" cap="flat" cmpd="sng" algn="ctr">
              <a:solidFill>
                <a:srgbClr val="4A66AC">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050" b="0" i="0" u="none" strike="noStrike" kern="0" cap="none" spc="0" normalizeH="0" baseline="0" noProof="0" dirty="0">
                  <a:ln>
                    <a:noFill/>
                  </a:ln>
                  <a:solidFill>
                    <a:schemeClr val="bg1"/>
                  </a:solidFill>
                  <a:effectLst/>
                  <a:uLnTx/>
                  <a:uFillTx/>
                  <a:latin typeface="Bahnschrift" panose="020B0502040204020203" pitchFamily="34" charset="0"/>
                </a:rPr>
                <a:t>Nombre del Indicador</a:t>
              </a:r>
            </a:p>
          </p:txBody>
        </p:sp>
        <p:sp>
          <p:nvSpPr>
            <p:cNvPr id="30" name="Flecha: pentágono 29">
              <a:extLst>
                <a:ext uri="{FF2B5EF4-FFF2-40B4-BE49-F238E27FC236}">
                  <a16:creationId xmlns:a16="http://schemas.microsoft.com/office/drawing/2014/main" id="{DA288C2B-1846-92BC-BD8F-A35CDCD8B357}"/>
                </a:ext>
              </a:extLst>
            </p:cNvPr>
            <p:cNvSpPr/>
            <p:nvPr/>
          </p:nvSpPr>
          <p:spPr>
            <a:xfrm>
              <a:off x="1864477" y="3207911"/>
              <a:ext cx="1379666" cy="549616"/>
            </a:xfrm>
            <a:prstGeom prst="homePlate">
              <a:avLst>
                <a:gd name="adj" fmla="val 24579"/>
              </a:avLst>
            </a:prstGeom>
            <a:solidFill>
              <a:srgbClr val="002060"/>
            </a:solidFill>
            <a:ln w="25400" cap="flat" cmpd="sng" algn="ctr">
              <a:solidFill>
                <a:srgbClr val="4A66AC">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050" b="0" i="0" u="none" strike="noStrike" kern="0" cap="none" spc="0" normalizeH="0" baseline="0" noProof="0" dirty="0">
                  <a:ln>
                    <a:noFill/>
                  </a:ln>
                  <a:solidFill>
                    <a:schemeClr val="bg1"/>
                  </a:solidFill>
                  <a:effectLst/>
                  <a:uLnTx/>
                  <a:uFillTx/>
                  <a:latin typeface="Bahnschrift" panose="020B0502040204020203" pitchFamily="34" charset="0"/>
                </a:rPr>
                <a:t>Nombre del Indicador</a:t>
              </a:r>
            </a:p>
          </p:txBody>
        </p:sp>
        <p:sp>
          <p:nvSpPr>
            <p:cNvPr id="31" name="Rectángulo: esquinas redondeadas 30">
              <a:extLst>
                <a:ext uri="{FF2B5EF4-FFF2-40B4-BE49-F238E27FC236}">
                  <a16:creationId xmlns:a16="http://schemas.microsoft.com/office/drawing/2014/main" id="{4204D4A1-66C0-7BB9-8439-9FD2A13F8758}"/>
                </a:ext>
              </a:extLst>
            </p:cNvPr>
            <p:cNvSpPr/>
            <p:nvPr/>
          </p:nvSpPr>
          <p:spPr>
            <a:xfrm>
              <a:off x="6362829" y="1246372"/>
              <a:ext cx="1135515" cy="276968"/>
            </a:xfrm>
            <a:prstGeom prst="roundRect">
              <a:avLst/>
            </a:prstGeom>
            <a:solidFill>
              <a:srgbClr val="F4F4F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sz="1200" b="1" i="0" u="none" strike="noStrike" kern="0" cap="none" spc="0" normalizeH="0" baseline="0" noProof="0">
                  <a:ln>
                    <a:noFill/>
                  </a:ln>
                  <a:effectLst/>
                  <a:uLnTx/>
                  <a:uFillTx/>
                  <a:latin typeface="Bahnschrift" panose="020B0502040204020203" pitchFamily="34" charset="0"/>
                </a:rPr>
                <a:t>HISTORICO</a:t>
              </a:r>
            </a:p>
          </p:txBody>
        </p:sp>
        <p:cxnSp>
          <p:nvCxnSpPr>
            <p:cNvPr id="32" name="Conector recto 31">
              <a:extLst>
                <a:ext uri="{FF2B5EF4-FFF2-40B4-BE49-F238E27FC236}">
                  <a16:creationId xmlns:a16="http://schemas.microsoft.com/office/drawing/2014/main" id="{57FD8C67-8AC7-C663-DF3C-3A3BF3597533}"/>
                </a:ext>
              </a:extLst>
            </p:cNvPr>
            <p:cNvCxnSpPr/>
            <p:nvPr/>
          </p:nvCxnSpPr>
          <p:spPr>
            <a:xfrm>
              <a:off x="1718205" y="752846"/>
              <a:ext cx="0" cy="415916"/>
            </a:xfrm>
            <a:prstGeom prst="line">
              <a:avLst/>
            </a:prstGeom>
            <a:noFill/>
            <a:ln w="38100" cap="flat" cmpd="sng" algn="ctr">
              <a:solidFill>
                <a:srgbClr val="4A66AC"/>
              </a:solidFill>
              <a:prstDash val="solid"/>
            </a:ln>
            <a:effectLst>
              <a:outerShdw blurRad="40000" dist="20000" dir="5400000" rotWithShape="0">
                <a:srgbClr val="000000">
                  <a:alpha val="38000"/>
                </a:srgbClr>
              </a:outerShdw>
            </a:effectLst>
          </p:spPr>
        </p:cxnSp>
        <p:pic>
          <p:nvPicPr>
            <p:cNvPr id="33" name="Imagen 32">
              <a:extLst>
                <a:ext uri="{FF2B5EF4-FFF2-40B4-BE49-F238E27FC236}">
                  <a16:creationId xmlns:a16="http://schemas.microsoft.com/office/drawing/2014/main" id="{662F7213-B2AE-4861-F468-65ABA3ABDAFC}"/>
                </a:ext>
              </a:extLst>
            </p:cNvPr>
            <p:cNvPicPr>
              <a:picLocks noChangeAspect="1"/>
            </p:cNvPicPr>
            <p:nvPr/>
          </p:nvPicPr>
          <p:blipFill>
            <a:blip r:embed="rId2"/>
            <a:stretch>
              <a:fillRect/>
            </a:stretch>
          </p:blipFill>
          <p:spPr>
            <a:xfrm>
              <a:off x="9617979" y="1694007"/>
              <a:ext cx="650081" cy="114300"/>
            </a:xfrm>
            <a:prstGeom prst="rect">
              <a:avLst/>
            </a:prstGeom>
          </p:spPr>
        </p:pic>
        <p:cxnSp>
          <p:nvCxnSpPr>
            <p:cNvPr id="34" name="Google Shape;530;p42">
              <a:extLst>
                <a:ext uri="{FF2B5EF4-FFF2-40B4-BE49-F238E27FC236}">
                  <a16:creationId xmlns:a16="http://schemas.microsoft.com/office/drawing/2014/main" id="{F51E176F-E400-0703-E9DA-1E97C2A1510A}"/>
                </a:ext>
              </a:extLst>
            </p:cNvPr>
            <p:cNvCxnSpPr>
              <a:cxnSpLocks/>
            </p:cNvCxnSpPr>
            <p:nvPr/>
          </p:nvCxnSpPr>
          <p:spPr>
            <a:xfrm>
              <a:off x="8046018" y="1751157"/>
              <a:ext cx="2435280" cy="11708"/>
            </a:xfrm>
            <a:prstGeom prst="straightConnector1">
              <a:avLst/>
            </a:prstGeom>
            <a:noFill/>
            <a:ln w="9525" cap="flat" cmpd="sng">
              <a:solidFill>
                <a:srgbClr val="000000"/>
              </a:solidFill>
              <a:prstDash val="solid"/>
              <a:miter lim="800000"/>
              <a:headEnd type="none" w="sm" len="sm"/>
              <a:tailEnd type="none" w="sm" len="sm"/>
            </a:ln>
          </p:spPr>
        </p:cxnSp>
        <p:cxnSp>
          <p:nvCxnSpPr>
            <p:cNvPr id="35" name="Google Shape;561;p42">
              <a:extLst>
                <a:ext uri="{FF2B5EF4-FFF2-40B4-BE49-F238E27FC236}">
                  <a16:creationId xmlns:a16="http://schemas.microsoft.com/office/drawing/2014/main" id="{76BF1BC4-2053-1D38-9F9B-71FDD22D8494}"/>
                </a:ext>
              </a:extLst>
            </p:cNvPr>
            <p:cNvCxnSpPr>
              <a:cxnSpLocks/>
            </p:cNvCxnSpPr>
            <p:nvPr/>
          </p:nvCxnSpPr>
          <p:spPr>
            <a:xfrm flipV="1">
              <a:off x="2836145" y="4414305"/>
              <a:ext cx="7656262" cy="4140"/>
            </a:xfrm>
            <a:prstGeom prst="straightConnector1">
              <a:avLst/>
            </a:prstGeom>
            <a:noFill/>
            <a:ln w="9525" cap="flat" cmpd="sng">
              <a:solidFill>
                <a:srgbClr val="000000"/>
              </a:solidFill>
              <a:prstDash val="dash"/>
              <a:miter lim="800000"/>
              <a:headEnd type="none" w="sm" len="sm"/>
              <a:tailEnd type="none" w="sm" len="sm"/>
            </a:ln>
          </p:spPr>
        </p:cxnSp>
        <p:cxnSp>
          <p:nvCxnSpPr>
            <p:cNvPr id="36" name="Google Shape;561;p42">
              <a:extLst>
                <a:ext uri="{FF2B5EF4-FFF2-40B4-BE49-F238E27FC236}">
                  <a16:creationId xmlns:a16="http://schemas.microsoft.com/office/drawing/2014/main" id="{5FAB15EC-8E67-125F-0C11-68C64A2A8D98}"/>
                </a:ext>
              </a:extLst>
            </p:cNvPr>
            <p:cNvCxnSpPr>
              <a:cxnSpLocks/>
            </p:cNvCxnSpPr>
            <p:nvPr/>
          </p:nvCxnSpPr>
          <p:spPr>
            <a:xfrm flipV="1">
              <a:off x="2924663" y="5003669"/>
              <a:ext cx="7619885" cy="12834"/>
            </a:xfrm>
            <a:prstGeom prst="straightConnector1">
              <a:avLst/>
            </a:prstGeom>
            <a:noFill/>
            <a:ln w="9525" cap="flat" cmpd="sng">
              <a:solidFill>
                <a:srgbClr val="000000"/>
              </a:solidFill>
              <a:prstDash val="dash"/>
              <a:miter lim="800000"/>
              <a:headEnd type="none" w="sm" len="sm"/>
              <a:tailEnd type="none" w="sm" len="sm"/>
            </a:ln>
          </p:spPr>
        </p:cxnSp>
        <p:sp>
          <p:nvSpPr>
            <p:cNvPr id="37" name="Flecha: pentágono 36">
              <a:extLst>
                <a:ext uri="{FF2B5EF4-FFF2-40B4-BE49-F238E27FC236}">
                  <a16:creationId xmlns:a16="http://schemas.microsoft.com/office/drawing/2014/main" id="{84634F47-CAB3-A2E3-F633-503F3C4FDCCB}"/>
                </a:ext>
              </a:extLst>
            </p:cNvPr>
            <p:cNvSpPr/>
            <p:nvPr/>
          </p:nvSpPr>
          <p:spPr>
            <a:xfrm>
              <a:off x="1864477" y="3817165"/>
              <a:ext cx="1379666" cy="609809"/>
            </a:xfrm>
            <a:prstGeom prst="homePlate">
              <a:avLst>
                <a:gd name="adj" fmla="val 24579"/>
              </a:avLst>
            </a:prstGeom>
            <a:solidFill>
              <a:srgbClr val="002060"/>
            </a:solidFill>
            <a:ln w="25400" cap="flat" cmpd="sng" algn="ctr">
              <a:solidFill>
                <a:srgbClr val="4A66AC">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050" b="0" i="0" u="none" strike="noStrike" kern="0" cap="none" spc="0" normalizeH="0" baseline="0" noProof="0" dirty="0">
                  <a:ln>
                    <a:noFill/>
                  </a:ln>
                  <a:solidFill>
                    <a:schemeClr val="bg1"/>
                  </a:solidFill>
                  <a:effectLst/>
                  <a:uLnTx/>
                  <a:uFillTx/>
                  <a:latin typeface="Bahnschrift" panose="020B0502040204020203" pitchFamily="34" charset="0"/>
                </a:rPr>
                <a:t>Nombre del Indicador</a:t>
              </a:r>
            </a:p>
          </p:txBody>
        </p:sp>
        <p:sp>
          <p:nvSpPr>
            <p:cNvPr id="38" name="Flecha: pentágono 37">
              <a:extLst>
                <a:ext uri="{FF2B5EF4-FFF2-40B4-BE49-F238E27FC236}">
                  <a16:creationId xmlns:a16="http://schemas.microsoft.com/office/drawing/2014/main" id="{353DF1DB-E6CB-DCED-5F73-187B10DF594F}"/>
                </a:ext>
              </a:extLst>
            </p:cNvPr>
            <p:cNvSpPr/>
            <p:nvPr/>
          </p:nvSpPr>
          <p:spPr>
            <a:xfrm>
              <a:off x="1861571" y="4501703"/>
              <a:ext cx="1379666" cy="528477"/>
            </a:xfrm>
            <a:prstGeom prst="homePlate">
              <a:avLst>
                <a:gd name="adj" fmla="val 24579"/>
              </a:avLst>
            </a:prstGeom>
            <a:solidFill>
              <a:srgbClr val="002060"/>
            </a:solidFill>
            <a:ln w="25400" cap="flat" cmpd="sng" algn="ctr">
              <a:solidFill>
                <a:srgbClr val="4A66AC">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050" b="0" i="0" u="none" strike="noStrike" kern="0" cap="none" spc="0" normalizeH="0" baseline="0" noProof="0" dirty="0">
                  <a:ln>
                    <a:noFill/>
                  </a:ln>
                  <a:solidFill>
                    <a:schemeClr val="bg1"/>
                  </a:solidFill>
                  <a:effectLst/>
                  <a:uLnTx/>
                  <a:uFillTx/>
                  <a:latin typeface="Bahnschrift" panose="020B0502040204020203" pitchFamily="34" charset="0"/>
                </a:rPr>
                <a:t>Nombre del Indicador</a:t>
              </a:r>
            </a:p>
          </p:txBody>
        </p:sp>
        <p:sp>
          <p:nvSpPr>
            <p:cNvPr id="39" name="Google Shape;484;p42">
              <a:extLst>
                <a:ext uri="{FF2B5EF4-FFF2-40B4-BE49-F238E27FC236}">
                  <a16:creationId xmlns:a16="http://schemas.microsoft.com/office/drawing/2014/main" id="{B5A4DA40-D96B-1A51-6482-194039488482}"/>
                </a:ext>
              </a:extLst>
            </p:cNvPr>
            <p:cNvSpPr/>
            <p:nvPr/>
          </p:nvSpPr>
          <p:spPr>
            <a:xfrm>
              <a:off x="6353890" y="4030691"/>
              <a:ext cx="328144" cy="128600"/>
            </a:xfrm>
            <a:prstGeom prst="rect">
              <a:avLst/>
            </a:prstGeom>
            <a:solidFill>
              <a:sysClr val="window" lastClr="FFFFFF">
                <a:lumMod val="65000"/>
              </a:sysClr>
            </a:solidFill>
            <a:ln w="9525" cap="flat" cmpd="sng">
              <a:solidFill>
                <a:srgbClr val="000000"/>
              </a:solidFill>
              <a:prstDash val="solid"/>
              <a:miter lim="800000"/>
              <a:headEnd type="none" w="sm" len="sm"/>
              <a:tailEnd type="none" w="sm" len="sm"/>
            </a:ln>
          </p:spPr>
          <p:txBody>
            <a:bodyPr spcFirstLastPara="1" wrap="square" lIns="12844" tIns="7706" rIns="7706" bIns="7706" anchor="ctr" anchorCtr="0">
              <a:noAutofit/>
            </a:bodyPr>
            <a:lstStyle/>
            <a:p>
              <a:pPr marL="0" marR="0" lvl="1" indent="0" algn="ctr" defTabSz="914400" eaLnBrk="1" fontAlgn="auto" latinLnBrk="0" hangingPunct="1">
                <a:lnSpc>
                  <a:spcPct val="100000"/>
                </a:lnSpc>
                <a:spcBef>
                  <a:spcPts val="0"/>
                </a:spcBef>
                <a:spcAft>
                  <a:spcPts val="0"/>
                </a:spcAft>
                <a:buClr>
                  <a:srgbClr val="000000"/>
                </a:buClr>
                <a:buSzTx/>
                <a:buFontTx/>
                <a:buNone/>
                <a:tabLst/>
                <a:defRPr/>
              </a:pPr>
              <a:r>
                <a:rPr kumimoji="0" lang="es-CO" sz="1050" b="1" i="0" u="none" strike="noStrike" kern="0" cap="none" spc="0" normalizeH="0" baseline="0" noProof="0">
                  <a:ln>
                    <a:noFill/>
                  </a:ln>
                  <a:solidFill>
                    <a:schemeClr val="bg1"/>
                  </a:solidFill>
                  <a:effectLst/>
                  <a:uLnTx/>
                  <a:uFillTx/>
                  <a:latin typeface="Bahnschrift" panose="020B0502040204020203" pitchFamily="34" charset="0"/>
                  <a:cs typeface="Arial"/>
                  <a:sym typeface="Arial"/>
                </a:rPr>
                <a:t>N/A</a:t>
              </a:r>
            </a:p>
          </p:txBody>
        </p:sp>
        <p:sp>
          <p:nvSpPr>
            <p:cNvPr id="40" name="Google Shape;556;p42">
              <a:extLst>
                <a:ext uri="{FF2B5EF4-FFF2-40B4-BE49-F238E27FC236}">
                  <a16:creationId xmlns:a16="http://schemas.microsoft.com/office/drawing/2014/main" id="{9E205FB2-0C7C-8BBA-886C-26C1D002F063}"/>
                </a:ext>
              </a:extLst>
            </p:cNvPr>
            <p:cNvSpPr/>
            <p:nvPr/>
          </p:nvSpPr>
          <p:spPr>
            <a:xfrm>
              <a:off x="6759527" y="4649217"/>
              <a:ext cx="328144" cy="140099"/>
            </a:xfrm>
            <a:prstGeom prst="rect">
              <a:avLst/>
            </a:prstGeom>
            <a:solidFill>
              <a:srgbClr val="00B050"/>
            </a:solidFill>
            <a:ln w="9525" cap="flat" cmpd="sng">
              <a:solidFill>
                <a:srgbClr val="000000"/>
              </a:solidFill>
              <a:prstDash val="solid"/>
              <a:miter lim="800000"/>
              <a:headEnd type="none" w="sm" len="sm"/>
              <a:tailEnd type="none" w="sm" len="sm"/>
            </a:ln>
          </p:spPr>
          <p:txBody>
            <a:bodyPr spcFirstLastPara="1" wrap="square" lIns="12844" tIns="7706" rIns="7706" bIns="7706" anchor="ctr" anchorCtr="0">
              <a:noAutofit/>
            </a:bodyPr>
            <a:lstStyle/>
            <a:p>
              <a:pPr marL="0" lvl="1" algn="ctr">
                <a:buClr>
                  <a:srgbClr val="000000"/>
                </a:buClr>
                <a:defRPr/>
              </a:pPr>
              <a:r>
                <a:rPr lang="es-CO" sz="1050" b="1" kern="0">
                  <a:solidFill>
                    <a:schemeClr val="bg1"/>
                  </a:solidFill>
                  <a:latin typeface="Bahnschrift" panose="020B0502040204020203" pitchFamily="34" charset="0"/>
                  <a:cs typeface="Arial"/>
                  <a:sym typeface="Arial"/>
                </a:rPr>
                <a:t>28</a:t>
              </a:r>
            </a:p>
          </p:txBody>
        </p:sp>
        <p:sp>
          <p:nvSpPr>
            <p:cNvPr id="41" name="Rectángulo: esquinas redondeadas 40">
              <a:extLst>
                <a:ext uri="{FF2B5EF4-FFF2-40B4-BE49-F238E27FC236}">
                  <a16:creationId xmlns:a16="http://schemas.microsoft.com/office/drawing/2014/main" id="{BBED9702-8811-3DA5-D829-4A2001175AF2}"/>
                </a:ext>
              </a:extLst>
            </p:cNvPr>
            <p:cNvSpPr/>
            <p:nvPr/>
          </p:nvSpPr>
          <p:spPr>
            <a:xfrm>
              <a:off x="8495033" y="1272660"/>
              <a:ext cx="1550862" cy="276968"/>
            </a:xfrm>
            <a:prstGeom prst="roundRect">
              <a:avLst/>
            </a:prstGeom>
            <a:solidFill>
              <a:srgbClr val="F4F4F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sz="1200" b="1" i="0" u="none" strike="noStrike" kern="0" cap="none" spc="0" normalizeH="0" baseline="0" noProof="0">
                  <a:ln>
                    <a:noFill/>
                  </a:ln>
                  <a:effectLst/>
                  <a:uLnTx/>
                  <a:uFillTx/>
                  <a:latin typeface="Bahnschrift" panose="020B0502040204020203" pitchFamily="34" charset="0"/>
                </a:rPr>
                <a:t>COMENTARIOS</a:t>
              </a:r>
            </a:p>
          </p:txBody>
        </p:sp>
        <p:sp>
          <p:nvSpPr>
            <p:cNvPr id="42" name="Google Shape;482;p42">
              <a:extLst>
                <a:ext uri="{FF2B5EF4-FFF2-40B4-BE49-F238E27FC236}">
                  <a16:creationId xmlns:a16="http://schemas.microsoft.com/office/drawing/2014/main" id="{46BCD2BA-7001-21B0-891F-C618873E4734}"/>
                </a:ext>
              </a:extLst>
            </p:cNvPr>
            <p:cNvSpPr txBox="1"/>
            <p:nvPr/>
          </p:nvSpPr>
          <p:spPr>
            <a:xfrm>
              <a:off x="6791926" y="1574093"/>
              <a:ext cx="295523" cy="167407"/>
            </a:xfrm>
            <a:prstGeom prst="rect">
              <a:avLst/>
            </a:prstGeom>
            <a:noFill/>
            <a:ln>
              <a:noFill/>
            </a:ln>
          </p:spPr>
          <p:txBody>
            <a:bodyPr spcFirstLastPara="1" wrap="square" lIns="0" tIns="0" rIns="0" bIns="0" anchor="t" anchorCtr="0">
              <a:spAutoFit/>
            </a:bodyPr>
            <a:lstStyle/>
            <a:p>
              <a:pPr algn="ctr">
                <a:buClr>
                  <a:srgbClr val="000000"/>
                </a:buClr>
                <a:defRPr/>
              </a:pPr>
              <a:r>
                <a:rPr lang="es-CO" sz="1200" b="1" kern="0">
                  <a:solidFill>
                    <a:schemeClr val="bg1"/>
                  </a:solidFill>
                  <a:latin typeface="Bahnschrift" panose="020B0502040204020203" pitchFamily="34" charset="0"/>
                  <a:cs typeface="Arial"/>
                  <a:sym typeface="Arial"/>
                </a:rPr>
                <a:t>Jul</a:t>
              </a:r>
              <a:endParaRPr lang="es-EC" sz="1200" b="1" kern="0">
                <a:solidFill>
                  <a:schemeClr val="bg1"/>
                </a:solidFill>
                <a:latin typeface="Bahnschrift" panose="020B0502040204020203" pitchFamily="34" charset="0"/>
                <a:cs typeface="Arial"/>
                <a:sym typeface="Arial"/>
              </a:endParaRPr>
            </a:p>
          </p:txBody>
        </p:sp>
        <p:sp>
          <p:nvSpPr>
            <p:cNvPr id="43" name="Google Shape;556;p42">
              <a:extLst>
                <a:ext uri="{FF2B5EF4-FFF2-40B4-BE49-F238E27FC236}">
                  <a16:creationId xmlns:a16="http://schemas.microsoft.com/office/drawing/2014/main" id="{4A1606CB-373D-CA6B-82DE-39ABF7E3165D}"/>
                </a:ext>
              </a:extLst>
            </p:cNvPr>
            <p:cNvSpPr/>
            <p:nvPr/>
          </p:nvSpPr>
          <p:spPr>
            <a:xfrm>
              <a:off x="7140098" y="4649217"/>
              <a:ext cx="328144" cy="140099"/>
            </a:xfrm>
            <a:prstGeom prst="rect">
              <a:avLst/>
            </a:prstGeom>
            <a:solidFill>
              <a:srgbClr val="FFFF00"/>
            </a:solidFill>
            <a:ln w="9525" cap="flat" cmpd="sng">
              <a:solidFill>
                <a:srgbClr val="000000"/>
              </a:solidFill>
              <a:prstDash val="solid"/>
              <a:miter lim="800000"/>
              <a:headEnd type="none" w="sm" len="sm"/>
              <a:tailEnd type="none" w="sm" len="sm"/>
            </a:ln>
          </p:spPr>
          <p:txBody>
            <a:bodyPr spcFirstLastPara="1" wrap="square" lIns="12844" tIns="7706" rIns="7706" bIns="7706" anchor="ctr" anchorCtr="0">
              <a:noAutofit/>
            </a:bodyPr>
            <a:lstStyle/>
            <a:p>
              <a:pPr marL="0" lvl="1" algn="ctr">
                <a:buClr>
                  <a:srgbClr val="000000"/>
                </a:buClr>
                <a:defRPr/>
              </a:pPr>
              <a:r>
                <a:rPr lang="es-CO" sz="1050" b="1" kern="0">
                  <a:latin typeface="Bahnschrift" panose="020B0502040204020203" pitchFamily="34" charset="0"/>
                  <a:cs typeface="Arial"/>
                  <a:sym typeface="Arial"/>
                </a:rPr>
                <a:t>32</a:t>
              </a:r>
            </a:p>
          </p:txBody>
        </p:sp>
        <p:sp>
          <p:nvSpPr>
            <p:cNvPr id="44" name="Google Shape;556;p42">
              <a:extLst>
                <a:ext uri="{FF2B5EF4-FFF2-40B4-BE49-F238E27FC236}">
                  <a16:creationId xmlns:a16="http://schemas.microsoft.com/office/drawing/2014/main" id="{0A114456-6936-C776-B483-72DAE6356BAC}"/>
                </a:ext>
              </a:extLst>
            </p:cNvPr>
            <p:cNvSpPr/>
            <p:nvPr/>
          </p:nvSpPr>
          <p:spPr>
            <a:xfrm>
              <a:off x="6362323" y="4650958"/>
              <a:ext cx="328144" cy="140099"/>
            </a:xfrm>
            <a:prstGeom prst="rect">
              <a:avLst/>
            </a:prstGeom>
            <a:solidFill>
              <a:srgbClr val="FFFF00"/>
            </a:solidFill>
            <a:ln w="9525" cap="flat" cmpd="sng">
              <a:solidFill>
                <a:srgbClr val="000000"/>
              </a:solidFill>
              <a:prstDash val="solid"/>
              <a:miter lim="800000"/>
              <a:headEnd type="none" w="sm" len="sm"/>
              <a:tailEnd type="none" w="sm" len="sm"/>
            </a:ln>
          </p:spPr>
          <p:txBody>
            <a:bodyPr spcFirstLastPara="1" wrap="square" lIns="12844" tIns="7706" rIns="7706" bIns="7706" anchor="ctr" anchorCtr="0">
              <a:noAutofit/>
            </a:bodyPr>
            <a:lstStyle/>
            <a:p>
              <a:pPr marL="0" lvl="1" algn="ctr">
                <a:buClr>
                  <a:srgbClr val="000000"/>
                </a:buClr>
                <a:defRPr/>
              </a:pPr>
              <a:r>
                <a:rPr lang="es-CO" sz="1050" b="1" kern="0">
                  <a:latin typeface="Bahnschrift" panose="020B0502040204020203" pitchFamily="34" charset="0"/>
                  <a:cs typeface="Arial"/>
                  <a:sym typeface="Arial"/>
                </a:rPr>
                <a:t>32</a:t>
              </a:r>
            </a:p>
          </p:txBody>
        </p:sp>
        <p:sp>
          <p:nvSpPr>
            <p:cNvPr id="45" name="Google Shape;493;p42">
              <a:extLst>
                <a:ext uri="{FF2B5EF4-FFF2-40B4-BE49-F238E27FC236}">
                  <a16:creationId xmlns:a16="http://schemas.microsoft.com/office/drawing/2014/main" id="{9C11E10C-393A-2D1D-4BBE-FE895860E9FA}"/>
                </a:ext>
              </a:extLst>
            </p:cNvPr>
            <p:cNvSpPr txBox="1"/>
            <p:nvPr/>
          </p:nvSpPr>
          <p:spPr>
            <a:xfrm rot="16200000">
              <a:off x="1101346" y="2221088"/>
              <a:ext cx="1181613" cy="437389"/>
            </a:xfrm>
            <a:prstGeom prst="rect">
              <a:avLst/>
            </a:prstGeom>
            <a:solidFill>
              <a:srgbClr val="242852"/>
            </a:solidFill>
            <a:ln>
              <a:noFill/>
            </a:ln>
          </p:spPr>
          <p:txBody>
            <a:bodyPr spcFirstLastPara="1" wrap="square" lIns="0" tIns="0" rIns="0" bIns="0" anchor="b"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r>
                <a:rPr kumimoji="0" lang="es-CO" sz="1100" b="1" i="0" u="none" strike="noStrike" kern="0" cap="none" spc="0" normalizeH="0" baseline="0" noProof="0" dirty="0">
                  <a:ln>
                    <a:noFill/>
                  </a:ln>
                  <a:solidFill>
                    <a:schemeClr val="bg1"/>
                  </a:solidFill>
                  <a:effectLst/>
                  <a:uLnTx/>
                  <a:uFillTx/>
                  <a:latin typeface="Bahnschrift" panose="020B0502040204020203" pitchFamily="34" charset="0"/>
                  <a:cs typeface="Arial"/>
                  <a:sym typeface="Arial"/>
                </a:rPr>
                <a:t>Nombre del Indicador</a:t>
              </a:r>
            </a:p>
            <a:p>
              <a:pPr marL="0" marR="0" lvl="0" indent="0" algn="ctr" defTabSz="914400" eaLnBrk="1" fontAlgn="auto" latinLnBrk="0" hangingPunct="1">
                <a:lnSpc>
                  <a:spcPct val="100000"/>
                </a:lnSpc>
                <a:spcBef>
                  <a:spcPts val="0"/>
                </a:spcBef>
                <a:spcAft>
                  <a:spcPts val="0"/>
                </a:spcAft>
                <a:buClr>
                  <a:srgbClr val="000000"/>
                </a:buClr>
                <a:buSzTx/>
                <a:buFontTx/>
                <a:buNone/>
                <a:tabLst/>
                <a:defRPr/>
              </a:pPr>
              <a:endParaRPr kumimoji="0" lang="es-CO" sz="1200" b="1" i="0" u="none" strike="noStrike" kern="0" cap="none" spc="0" normalizeH="0" baseline="0" noProof="0" dirty="0">
                <a:ln>
                  <a:noFill/>
                </a:ln>
                <a:solidFill>
                  <a:schemeClr val="bg1"/>
                </a:solidFill>
                <a:effectLst/>
                <a:uLnTx/>
                <a:uFillTx/>
                <a:latin typeface="Bahnschrift" panose="020B0502040204020203" pitchFamily="34" charset="0"/>
                <a:cs typeface="Arial"/>
                <a:sym typeface="Arial"/>
              </a:endParaRPr>
            </a:p>
          </p:txBody>
        </p:sp>
        <p:sp>
          <p:nvSpPr>
            <p:cNvPr id="46" name="Google Shape;493;p42">
              <a:extLst>
                <a:ext uri="{FF2B5EF4-FFF2-40B4-BE49-F238E27FC236}">
                  <a16:creationId xmlns:a16="http://schemas.microsoft.com/office/drawing/2014/main" id="{F526E418-2467-2091-A029-4897AB51583B}"/>
                </a:ext>
              </a:extLst>
            </p:cNvPr>
            <p:cNvSpPr txBox="1"/>
            <p:nvPr/>
          </p:nvSpPr>
          <p:spPr>
            <a:xfrm rot="16200000">
              <a:off x="503924" y="4230128"/>
              <a:ext cx="2376457" cy="308745"/>
            </a:xfrm>
            <a:prstGeom prst="rect">
              <a:avLst/>
            </a:prstGeom>
            <a:solidFill>
              <a:srgbClr val="242852"/>
            </a:solidFill>
            <a:ln>
              <a:noFill/>
            </a:ln>
          </p:spPr>
          <p:txBody>
            <a:bodyPr spcFirstLastPara="1" wrap="square" lIns="0" tIns="0" rIns="0" bIns="0" anchor="b"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200" b="0" i="0" u="none" strike="noStrike" kern="0" cap="none" spc="0" normalizeH="0" baseline="0" noProof="0" dirty="0">
                  <a:ln>
                    <a:noFill/>
                  </a:ln>
                  <a:solidFill>
                    <a:schemeClr val="bg1"/>
                  </a:solidFill>
                  <a:effectLst/>
                  <a:uLnTx/>
                  <a:uFillTx/>
                  <a:latin typeface="Bahnschrift" panose="020B0502040204020203" pitchFamily="34" charset="0"/>
                </a:rPr>
                <a:t>Nombre del Indicador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200" b="0" i="0" u="none" strike="noStrike" kern="0" cap="none" spc="0" normalizeH="0" baseline="0" noProof="0" dirty="0">
                <a:ln>
                  <a:noFill/>
                </a:ln>
                <a:solidFill>
                  <a:schemeClr val="bg1"/>
                </a:solidFill>
                <a:effectLst/>
                <a:uLnTx/>
                <a:uFillTx/>
                <a:latin typeface="Bahnschrift" panose="020B0502040204020203" pitchFamily="34" charset="0"/>
              </a:endParaRPr>
            </a:p>
          </p:txBody>
        </p:sp>
        <p:sp>
          <p:nvSpPr>
            <p:cNvPr id="47" name="Google Shape;485;p42">
              <a:extLst>
                <a:ext uri="{FF2B5EF4-FFF2-40B4-BE49-F238E27FC236}">
                  <a16:creationId xmlns:a16="http://schemas.microsoft.com/office/drawing/2014/main" id="{E4C4E776-ED02-D206-BBB3-7779C8E35DF7}"/>
                </a:ext>
              </a:extLst>
            </p:cNvPr>
            <p:cNvSpPr/>
            <p:nvPr/>
          </p:nvSpPr>
          <p:spPr>
            <a:xfrm>
              <a:off x="6341965" y="3428893"/>
              <a:ext cx="328144" cy="140099"/>
            </a:xfrm>
            <a:prstGeom prst="rect">
              <a:avLst/>
            </a:prstGeom>
            <a:solidFill>
              <a:srgbClr val="ACCBF9">
                <a:lumMod val="75000"/>
              </a:srgbClr>
            </a:solidFill>
            <a:ln w="9525" cap="flat" cmpd="sng">
              <a:solidFill>
                <a:srgbClr val="000000"/>
              </a:solidFill>
              <a:prstDash val="solid"/>
              <a:miter lim="800000"/>
              <a:headEnd type="none" w="sm" len="sm"/>
              <a:tailEnd type="none" w="sm" len="sm"/>
            </a:ln>
          </p:spPr>
          <p:txBody>
            <a:bodyPr spcFirstLastPara="1" wrap="square" lIns="12844" tIns="7706" rIns="7706" bIns="7706" anchor="ctr" anchorCtr="0">
              <a:noAutofit/>
            </a:bodyPr>
            <a:lstStyle/>
            <a:p>
              <a:pPr marL="0" marR="0" lvl="1" indent="0" algn="ctr" defTabSz="914400" eaLnBrk="1" fontAlgn="auto" latinLnBrk="0" hangingPunct="1">
                <a:lnSpc>
                  <a:spcPct val="100000"/>
                </a:lnSpc>
                <a:spcBef>
                  <a:spcPts val="0"/>
                </a:spcBef>
                <a:spcAft>
                  <a:spcPts val="0"/>
                </a:spcAft>
                <a:buClr>
                  <a:srgbClr val="000000"/>
                </a:buClr>
                <a:buSzTx/>
                <a:buFontTx/>
                <a:buNone/>
                <a:tabLst/>
                <a:defRPr/>
              </a:pPr>
              <a:r>
                <a:rPr kumimoji="0" lang="es-CO" sz="1050" b="1" i="0" u="none" strike="noStrike" kern="0" cap="none" spc="0" normalizeH="0" baseline="0" noProof="0">
                  <a:ln>
                    <a:noFill/>
                  </a:ln>
                  <a:solidFill>
                    <a:schemeClr val="bg1"/>
                  </a:solidFill>
                  <a:effectLst/>
                  <a:uLnTx/>
                  <a:uFillTx/>
                  <a:latin typeface="Bahnschrift" panose="020B0502040204020203" pitchFamily="34" charset="0"/>
                  <a:cs typeface="Arial"/>
                  <a:sym typeface="Arial"/>
                </a:rPr>
                <a:t>N/A</a:t>
              </a:r>
            </a:p>
          </p:txBody>
        </p:sp>
        <p:sp>
          <p:nvSpPr>
            <p:cNvPr id="48" name="Google Shape;556;p42">
              <a:extLst>
                <a:ext uri="{FF2B5EF4-FFF2-40B4-BE49-F238E27FC236}">
                  <a16:creationId xmlns:a16="http://schemas.microsoft.com/office/drawing/2014/main" id="{6615D0BA-8B57-6396-128B-0C4D39495190}"/>
                </a:ext>
              </a:extLst>
            </p:cNvPr>
            <p:cNvSpPr/>
            <p:nvPr/>
          </p:nvSpPr>
          <p:spPr>
            <a:xfrm>
              <a:off x="6750363" y="3428893"/>
              <a:ext cx="328144" cy="140099"/>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12844" tIns="7706" rIns="7706" bIns="7706" anchor="ctr" anchorCtr="0">
              <a:noAutofit/>
            </a:bodyPr>
            <a:lstStyle/>
            <a:p>
              <a:pPr marL="0" lvl="1" algn="ctr">
                <a:buClr>
                  <a:srgbClr val="000000"/>
                </a:buClr>
                <a:defRPr/>
              </a:pPr>
              <a:r>
                <a:rPr lang="es-CO" sz="1050" b="1" kern="0">
                  <a:solidFill>
                    <a:schemeClr val="bg1"/>
                  </a:solidFill>
                  <a:latin typeface="Bahnschrift" panose="020B0502040204020203" pitchFamily="34" charset="0"/>
                  <a:cs typeface="Arial"/>
                  <a:sym typeface="Arial"/>
                </a:rPr>
                <a:t>90</a:t>
              </a:r>
            </a:p>
          </p:txBody>
        </p:sp>
        <p:sp>
          <p:nvSpPr>
            <p:cNvPr id="49" name="Google Shape;484;p42">
              <a:extLst>
                <a:ext uri="{FF2B5EF4-FFF2-40B4-BE49-F238E27FC236}">
                  <a16:creationId xmlns:a16="http://schemas.microsoft.com/office/drawing/2014/main" id="{CD87BEB6-FD09-C3C6-1522-F65AAEFD2C06}"/>
                </a:ext>
              </a:extLst>
            </p:cNvPr>
            <p:cNvSpPr/>
            <p:nvPr/>
          </p:nvSpPr>
          <p:spPr>
            <a:xfrm>
              <a:off x="7180968" y="4030691"/>
              <a:ext cx="328144" cy="128600"/>
            </a:xfrm>
            <a:prstGeom prst="rect">
              <a:avLst/>
            </a:prstGeom>
            <a:solidFill>
              <a:sysClr val="window" lastClr="FFFFFF">
                <a:lumMod val="65000"/>
              </a:sysClr>
            </a:solidFill>
            <a:ln w="9525" cap="flat" cmpd="sng">
              <a:solidFill>
                <a:srgbClr val="000000"/>
              </a:solidFill>
              <a:prstDash val="solid"/>
              <a:miter lim="800000"/>
              <a:headEnd type="none" w="sm" len="sm"/>
              <a:tailEnd type="none" w="sm" len="sm"/>
            </a:ln>
          </p:spPr>
          <p:txBody>
            <a:bodyPr spcFirstLastPara="1" wrap="square" lIns="12844" tIns="7706" rIns="7706" bIns="7706" anchor="ctr" anchorCtr="0">
              <a:noAutofit/>
            </a:bodyPr>
            <a:lstStyle/>
            <a:p>
              <a:pPr marL="0" marR="0" lvl="1" indent="0" algn="ctr" defTabSz="914400" eaLnBrk="1" fontAlgn="auto" latinLnBrk="0" hangingPunct="1">
                <a:lnSpc>
                  <a:spcPct val="100000"/>
                </a:lnSpc>
                <a:spcBef>
                  <a:spcPts val="0"/>
                </a:spcBef>
                <a:spcAft>
                  <a:spcPts val="0"/>
                </a:spcAft>
                <a:buClr>
                  <a:srgbClr val="000000"/>
                </a:buClr>
                <a:buSzTx/>
                <a:buFontTx/>
                <a:buNone/>
                <a:tabLst/>
                <a:defRPr/>
              </a:pPr>
              <a:r>
                <a:rPr kumimoji="0" lang="es-CO" sz="1050" b="1" i="0" u="none" strike="noStrike" kern="0" cap="none" spc="0" normalizeH="0" baseline="0" noProof="0">
                  <a:ln>
                    <a:noFill/>
                  </a:ln>
                  <a:solidFill>
                    <a:schemeClr val="bg1"/>
                  </a:solidFill>
                  <a:effectLst/>
                  <a:uLnTx/>
                  <a:uFillTx/>
                  <a:latin typeface="Bahnschrift" panose="020B0502040204020203" pitchFamily="34" charset="0"/>
                  <a:cs typeface="Arial"/>
                  <a:sym typeface="Arial"/>
                </a:rPr>
                <a:t>P</a:t>
              </a:r>
            </a:p>
          </p:txBody>
        </p:sp>
        <p:sp>
          <p:nvSpPr>
            <p:cNvPr id="50" name="Google Shape;484;p42">
              <a:extLst>
                <a:ext uri="{FF2B5EF4-FFF2-40B4-BE49-F238E27FC236}">
                  <a16:creationId xmlns:a16="http://schemas.microsoft.com/office/drawing/2014/main" id="{C7258A32-A97F-586F-C738-DC9E3295BAED}"/>
                </a:ext>
              </a:extLst>
            </p:cNvPr>
            <p:cNvSpPr/>
            <p:nvPr/>
          </p:nvSpPr>
          <p:spPr>
            <a:xfrm>
              <a:off x="6766086" y="4030691"/>
              <a:ext cx="328144" cy="128600"/>
            </a:xfrm>
            <a:prstGeom prst="rect">
              <a:avLst/>
            </a:prstGeom>
            <a:solidFill>
              <a:sysClr val="window" lastClr="FFFFFF">
                <a:lumMod val="65000"/>
              </a:sysClr>
            </a:solidFill>
            <a:ln w="9525" cap="flat" cmpd="sng">
              <a:solidFill>
                <a:srgbClr val="000000"/>
              </a:solidFill>
              <a:prstDash val="solid"/>
              <a:miter lim="800000"/>
              <a:headEnd type="none" w="sm" len="sm"/>
              <a:tailEnd type="none" w="sm" len="sm"/>
            </a:ln>
          </p:spPr>
          <p:txBody>
            <a:bodyPr spcFirstLastPara="1" wrap="square" lIns="12844" tIns="7706" rIns="7706" bIns="7706" anchor="ctr" anchorCtr="0">
              <a:noAutofit/>
            </a:bodyPr>
            <a:lstStyle/>
            <a:p>
              <a:pPr marL="0" marR="0" lvl="1" indent="0" algn="ctr" defTabSz="914400" eaLnBrk="1" fontAlgn="auto" latinLnBrk="0" hangingPunct="1">
                <a:lnSpc>
                  <a:spcPct val="100000"/>
                </a:lnSpc>
                <a:spcBef>
                  <a:spcPts val="0"/>
                </a:spcBef>
                <a:spcAft>
                  <a:spcPts val="0"/>
                </a:spcAft>
                <a:buClr>
                  <a:srgbClr val="000000"/>
                </a:buClr>
                <a:buSzTx/>
                <a:buFontTx/>
                <a:buNone/>
                <a:tabLst/>
                <a:defRPr/>
              </a:pPr>
              <a:r>
                <a:rPr kumimoji="0" lang="es-CO" sz="1050" b="1" i="0" u="none" strike="noStrike" kern="0" cap="none" spc="0" normalizeH="0" baseline="0" noProof="0">
                  <a:ln>
                    <a:noFill/>
                  </a:ln>
                  <a:solidFill>
                    <a:schemeClr val="bg1"/>
                  </a:solidFill>
                  <a:effectLst/>
                  <a:uLnTx/>
                  <a:uFillTx/>
                  <a:latin typeface="Bahnschrift" panose="020B0502040204020203" pitchFamily="34" charset="0"/>
                  <a:cs typeface="Arial"/>
                  <a:sym typeface="Arial"/>
                </a:rPr>
                <a:t>N/A</a:t>
              </a:r>
            </a:p>
          </p:txBody>
        </p:sp>
        <p:sp>
          <p:nvSpPr>
            <p:cNvPr id="51" name="Elipse 50">
              <a:hlinkClick r:id="" action="ppaction://noaction"/>
              <a:extLst>
                <a:ext uri="{FF2B5EF4-FFF2-40B4-BE49-F238E27FC236}">
                  <a16:creationId xmlns:a16="http://schemas.microsoft.com/office/drawing/2014/main" id="{64037ECA-1855-6928-655A-BF83EACD87C9}"/>
                </a:ext>
              </a:extLst>
            </p:cNvPr>
            <p:cNvSpPr/>
            <p:nvPr/>
          </p:nvSpPr>
          <p:spPr>
            <a:xfrm>
              <a:off x="10383687" y="2125023"/>
              <a:ext cx="119145" cy="119145"/>
            </a:xfrm>
            <a:prstGeom prst="ellipse">
              <a:avLst/>
            </a:prstGeom>
            <a:solidFill>
              <a:srgbClr val="103254"/>
            </a:solidFill>
            <a:ln w="25400" cap="flat" cmpd="sng" algn="ctr">
              <a:solidFill>
                <a:srgbClr val="10325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2000" b="0" i="0" u="none" strike="noStrike" kern="0" cap="none" spc="0" normalizeH="0" baseline="0" noProof="0">
                <a:ln>
                  <a:noFill/>
                </a:ln>
                <a:solidFill>
                  <a:schemeClr val="bg1"/>
                </a:solidFill>
                <a:effectLst/>
                <a:uLnTx/>
                <a:uFillTx/>
                <a:latin typeface="Bahnschrift" panose="020B0502040204020203" pitchFamily="34" charset="0"/>
              </a:endParaRPr>
            </a:p>
          </p:txBody>
        </p:sp>
        <p:pic>
          <p:nvPicPr>
            <p:cNvPr id="52" name="Imagen 51">
              <a:extLst>
                <a:ext uri="{FF2B5EF4-FFF2-40B4-BE49-F238E27FC236}">
                  <a16:creationId xmlns:a16="http://schemas.microsoft.com/office/drawing/2014/main" id="{99FDCB7A-CEED-215F-E6FA-2A4A845A7582}"/>
                </a:ext>
              </a:extLst>
            </p:cNvPr>
            <p:cNvPicPr>
              <a:picLocks noChangeAspect="1"/>
            </p:cNvPicPr>
            <p:nvPr/>
          </p:nvPicPr>
          <p:blipFill>
            <a:blip r:embed="rId3"/>
            <a:stretch>
              <a:fillRect/>
            </a:stretch>
          </p:blipFill>
          <p:spPr>
            <a:xfrm>
              <a:off x="8495030" y="928224"/>
              <a:ext cx="1550862" cy="265805"/>
            </a:xfrm>
            <a:prstGeom prst="rect">
              <a:avLst/>
            </a:prstGeom>
          </p:spPr>
        </p:pic>
        <p:sp>
          <p:nvSpPr>
            <p:cNvPr id="54" name="CuadroTexto 53">
              <a:extLst>
                <a:ext uri="{FF2B5EF4-FFF2-40B4-BE49-F238E27FC236}">
                  <a16:creationId xmlns:a16="http://schemas.microsoft.com/office/drawing/2014/main" id="{29F62C3B-8522-2DA7-8D5D-9370CF7C7880}"/>
                </a:ext>
              </a:extLst>
            </p:cNvPr>
            <p:cNvSpPr txBox="1"/>
            <p:nvPr/>
          </p:nvSpPr>
          <p:spPr>
            <a:xfrm>
              <a:off x="8197511" y="2053183"/>
              <a:ext cx="1517837" cy="230184"/>
            </a:xfrm>
            <a:prstGeom prst="rect">
              <a:avLst/>
            </a:prstGeom>
            <a:noFill/>
          </p:spPr>
          <p:txBody>
            <a:bodyPr wrap="square">
              <a:spAutoFit/>
            </a:bodyPr>
            <a:lstStyle/>
            <a:p>
              <a:pPr>
                <a:defRPr/>
              </a:pPr>
              <a:r>
                <a:rPr sz="1050" i="1" dirty="0">
                  <a:solidFill>
                    <a:schemeClr val="bg1"/>
                  </a:solidFill>
                  <a:latin typeface="Bahnschrift" panose="020B0502040204020203" pitchFamily="34" charset="0"/>
                </a:rPr>
                <a:t>Comentario del Indicador</a:t>
              </a:r>
            </a:p>
          </p:txBody>
        </p:sp>
        <p:sp>
          <p:nvSpPr>
            <p:cNvPr id="55" name="CuadroTexto 54">
              <a:extLst>
                <a:ext uri="{FF2B5EF4-FFF2-40B4-BE49-F238E27FC236}">
                  <a16:creationId xmlns:a16="http://schemas.microsoft.com/office/drawing/2014/main" id="{E773CA92-2645-4408-F0B5-DF0417752E26}"/>
                </a:ext>
              </a:extLst>
            </p:cNvPr>
            <p:cNvSpPr txBox="1"/>
            <p:nvPr/>
          </p:nvSpPr>
          <p:spPr>
            <a:xfrm>
              <a:off x="8099474" y="2492265"/>
              <a:ext cx="2407637" cy="230185"/>
            </a:xfrm>
            <a:prstGeom prst="rect">
              <a:avLst/>
            </a:prstGeom>
            <a:noFill/>
          </p:spPr>
          <p:txBody>
            <a:bodyPr wrap="square">
              <a:spAutoFit/>
            </a:bodyPr>
            <a:lstStyle/>
            <a:p>
              <a:pPr>
                <a:defRPr/>
              </a:pPr>
              <a:r>
                <a:rPr lang="es-EC" sz="1050" i="1" dirty="0">
                  <a:solidFill>
                    <a:schemeClr val="bg1"/>
                  </a:solidFill>
                  <a:latin typeface="Bahnschrift" panose="020B0502040204020203" pitchFamily="34" charset="0"/>
                </a:rPr>
                <a:t>Comentario del Indicador</a:t>
              </a:r>
            </a:p>
          </p:txBody>
        </p:sp>
        <p:sp>
          <p:nvSpPr>
            <p:cNvPr id="56" name="CuadroTexto 55">
              <a:extLst>
                <a:ext uri="{FF2B5EF4-FFF2-40B4-BE49-F238E27FC236}">
                  <a16:creationId xmlns:a16="http://schemas.microsoft.com/office/drawing/2014/main" id="{E17E1B8F-EDDB-76C2-D70A-6830D1B99CEB}"/>
                </a:ext>
              </a:extLst>
            </p:cNvPr>
            <p:cNvSpPr txBox="1"/>
            <p:nvPr/>
          </p:nvSpPr>
          <p:spPr>
            <a:xfrm>
              <a:off x="1553652" y="5731267"/>
              <a:ext cx="4242657" cy="230185"/>
            </a:xfrm>
            <a:prstGeom prst="rect">
              <a:avLst/>
            </a:prstGeom>
            <a:noFill/>
          </p:spPr>
          <p:txBody>
            <a:bodyPr wrap="square" rtlCol="0">
              <a:spAutoFit/>
            </a:bodyPr>
            <a:lstStyle/>
            <a:p>
              <a:pPr>
                <a:defRPr/>
              </a:pPr>
              <a:r>
                <a:rPr sz="1050" b="1" i="1" dirty="0">
                  <a:solidFill>
                    <a:schemeClr val="bg1"/>
                  </a:solidFill>
                  <a:latin typeface="Bahnschrift" panose="020B0502040204020203" pitchFamily="34" charset="0"/>
                </a:rPr>
                <a:t>*Cualquier observación</a:t>
              </a:r>
              <a:endParaRPr lang="es-EC" sz="1050" b="1" i="1" dirty="0">
                <a:solidFill>
                  <a:schemeClr val="bg1"/>
                </a:solidFill>
                <a:latin typeface="Bahnschrift" panose="020B0502040204020203" pitchFamily="34" charset="0"/>
              </a:endParaRPr>
            </a:p>
          </p:txBody>
        </p:sp>
        <p:sp>
          <p:nvSpPr>
            <p:cNvPr id="57" name="Google Shape;503;p42">
              <a:extLst>
                <a:ext uri="{FF2B5EF4-FFF2-40B4-BE49-F238E27FC236}">
                  <a16:creationId xmlns:a16="http://schemas.microsoft.com/office/drawing/2014/main" id="{9F185923-3073-B564-E730-0D75ABD6815B}"/>
                </a:ext>
              </a:extLst>
            </p:cNvPr>
            <p:cNvSpPr txBox="1"/>
            <p:nvPr/>
          </p:nvSpPr>
          <p:spPr>
            <a:xfrm>
              <a:off x="3324397" y="3196271"/>
              <a:ext cx="2701778" cy="153456"/>
            </a:xfrm>
            <a:prstGeom prst="rect">
              <a:avLst/>
            </a:prstGeom>
            <a:noFill/>
            <a:ln>
              <a:noFill/>
            </a:ln>
          </p:spPr>
          <p:txBody>
            <a:bodyPr spcFirstLastPara="1" wrap="square" lIns="0" tIns="0" rIns="0" bIns="0" anchor="t" anchorCtr="0">
              <a:spAutoFit/>
            </a:bodyPr>
            <a:lstStyle/>
            <a:p>
              <a:pPr>
                <a:buClr>
                  <a:srgbClr val="002960"/>
                </a:buClr>
                <a:buSzPts val="762"/>
                <a:defRPr/>
              </a:pPr>
              <a:r>
                <a:rPr lang="es-EC" sz="1100" b="1" kern="0" dirty="0">
                  <a:solidFill>
                    <a:schemeClr val="bg1"/>
                  </a:solidFill>
                  <a:latin typeface="Bahnschrift" panose="020B0502040204020203" pitchFamily="34" charset="0"/>
                  <a:cs typeface="Arial"/>
                  <a:sym typeface="Arial"/>
                </a:rPr>
                <a:t>Detalle del indicador</a:t>
              </a:r>
              <a:endParaRPr sz="1100" b="1" kern="0" dirty="0">
                <a:solidFill>
                  <a:schemeClr val="bg1"/>
                </a:solidFill>
                <a:latin typeface="Bahnschrift" panose="020B0502040204020203" pitchFamily="34" charset="0"/>
                <a:cs typeface="Arial"/>
                <a:sym typeface="Arial"/>
              </a:endParaRPr>
            </a:p>
          </p:txBody>
        </p:sp>
        <p:sp>
          <p:nvSpPr>
            <p:cNvPr id="58" name="CuadroTexto 57">
              <a:extLst>
                <a:ext uri="{FF2B5EF4-FFF2-40B4-BE49-F238E27FC236}">
                  <a16:creationId xmlns:a16="http://schemas.microsoft.com/office/drawing/2014/main" id="{CD0D906B-9360-C303-53F6-46A5A7F589DB}"/>
                </a:ext>
              </a:extLst>
            </p:cNvPr>
            <p:cNvSpPr txBox="1"/>
            <p:nvPr/>
          </p:nvSpPr>
          <p:spPr>
            <a:xfrm>
              <a:off x="8123062" y="3087868"/>
              <a:ext cx="2407637" cy="230185"/>
            </a:xfrm>
            <a:prstGeom prst="rect">
              <a:avLst/>
            </a:prstGeom>
            <a:noFill/>
          </p:spPr>
          <p:txBody>
            <a:bodyPr wrap="square">
              <a:spAutoFit/>
            </a:bodyPr>
            <a:lstStyle/>
            <a:p>
              <a:pPr>
                <a:defRPr/>
              </a:pPr>
              <a:r>
                <a:rPr lang="es-EC" sz="1050" i="1" dirty="0">
                  <a:solidFill>
                    <a:schemeClr val="bg1"/>
                  </a:solidFill>
                  <a:latin typeface="Bahnschrift" panose="020B0502040204020203" pitchFamily="34" charset="0"/>
                </a:rPr>
                <a:t>Comentario del Indicador</a:t>
              </a:r>
            </a:p>
          </p:txBody>
        </p:sp>
        <p:sp>
          <p:nvSpPr>
            <p:cNvPr id="59" name="Google Shape;503;p42">
              <a:extLst>
                <a:ext uri="{FF2B5EF4-FFF2-40B4-BE49-F238E27FC236}">
                  <a16:creationId xmlns:a16="http://schemas.microsoft.com/office/drawing/2014/main" id="{CE5A090F-F2B9-C6E9-E8E9-F35B8E4CB86D}"/>
                </a:ext>
              </a:extLst>
            </p:cNvPr>
            <p:cNvSpPr txBox="1"/>
            <p:nvPr/>
          </p:nvSpPr>
          <p:spPr>
            <a:xfrm>
              <a:off x="3324398" y="3868153"/>
              <a:ext cx="2848661" cy="153456"/>
            </a:xfrm>
            <a:prstGeom prst="rect">
              <a:avLst/>
            </a:prstGeom>
            <a:noFill/>
            <a:ln>
              <a:noFill/>
            </a:ln>
          </p:spPr>
          <p:txBody>
            <a:bodyPr spcFirstLastPara="1" wrap="square" lIns="0" tIns="0" rIns="0" bIns="0" anchor="t" anchorCtr="0">
              <a:spAutoFit/>
            </a:bodyPr>
            <a:lstStyle/>
            <a:p>
              <a:pPr>
                <a:buClr>
                  <a:srgbClr val="002960"/>
                </a:buClr>
                <a:buSzPts val="762"/>
                <a:defRPr/>
              </a:pPr>
              <a:r>
                <a:rPr lang="es-EC" sz="1100" b="1" kern="0" dirty="0">
                  <a:solidFill>
                    <a:schemeClr val="bg1"/>
                  </a:solidFill>
                  <a:latin typeface="Bahnschrift" panose="020B0502040204020203" pitchFamily="34" charset="0"/>
                  <a:cs typeface="Arial"/>
                  <a:sym typeface="Arial"/>
                </a:rPr>
                <a:t>Detalle del indicador</a:t>
              </a:r>
              <a:endParaRPr sz="1100" b="1" kern="0" dirty="0">
                <a:solidFill>
                  <a:schemeClr val="bg1"/>
                </a:solidFill>
                <a:latin typeface="Bahnschrift" panose="020B0502040204020203" pitchFamily="34" charset="0"/>
                <a:cs typeface="Arial"/>
                <a:sym typeface="Arial"/>
              </a:endParaRPr>
            </a:p>
          </p:txBody>
        </p:sp>
        <p:sp>
          <p:nvSpPr>
            <p:cNvPr id="60" name="Google Shape;503;p42">
              <a:extLst>
                <a:ext uri="{FF2B5EF4-FFF2-40B4-BE49-F238E27FC236}">
                  <a16:creationId xmlns:a16="http://schemas.microsoft.com/office/drawing/2014/main" id="{2A4AF1E6-B5E4-9E4F-0B08-8F4AA0142F01}"/>
                </a:ext>
              </a:extLst>
            </p:cNvPr>
            <p:cNvSpPr txBox="1"/>
            <p:nvPr/>
          </p:nvSpPr>
          <p:spPr>
            <a:xfrm>
              <a:off x="3329277" y="4604002"/>
              <a:ext cx="2848661" cy="153456"/>
            </a:xfrm>
            <a:prstGeom prst="rect">
              <a:avLst/>
            </a:prstGeom>
            <a:noFill/>
            <a:ln>
              <a:noFill/>
            </a:ln>
          </p:spPr>
          <p:txBody>
            <a:bodyPr spcFirstLastPara="1" wrap="square" lIns="0" tIns="0" rIns="0" bIns="0" anchor="t" anchorCtr="0">
              <a:spAutoFit/>
            </a:bodyPr>
            <a:lstStyle/>
            <a:p>
              <a:pPr>
                <a:buClr>
                  <a:srgbClr val="002960"/>
                </a:buClr>
                <a:buSzPts val="762"/>
                <a:defRPr/>
              </a:pPr>
              <a:r>
                <a:rPr lang="es-EC" sz="1100" b="1" kern="0" dirty="0">
                  <a:solidFill>
                    <a:schemeClr val="bg1"/>
                  </a:solidFill>
                  <a:latin typeface="Bahnschrift" panose="020B0502040204020203" pitchFamily="34" charset="0"/>
                  <a:cs typeface="Arial"/>
                  <a:sym typeface="Arial"/>
                </a:rPr>
                <a:t>Detalle del indicador</a:t>
              </a:r>
              <a:endParaRPr sz="1100" b="1" kern="0" dirty="0">
                <a:solidFill>
                  <a:schemeClr val="bg1"/>
                </a:solidFill>
                <a:latin typeface="Bahnschrift" panose="020B0502040204020203" pitchFamily="34" charset="0"/>
                <a:cs typeface="Arial"/>
                <a:sym typeface="Arial"/>
              </a:endParaRPr>
            </a:p>
          </p:txBody>
        </p:sp>
        <p:sp>
          <p:nvSpPr>
            <p:cNvPr id="61" name="CuadroTexto 60">
              <a:extLst>
                <a:ext uri="{FF2B5EF4-FFF2-40B4-BE49-F238E27FC236}">
                  <a16:creationId xmlns:a16="http://schemas.microsoft.com/office/drawing/2014/main" id="{D898F3E9-ADDC-2636-9515-7FA5F5885700}"/>
                </a:ext>
              </a:extLst>
            </p:cNvPr>
            <p:cNvSpPr txBox="1"/>
            <p:nvPr/>
          </p:nvSpPr>
          <p:spPr>
            <a:xfrm>
              <a:off x="8176597" y="4389494"/>
              <a:ext cx="2400947" cy="230185"/>
            </a:xfrm>
            <a:prstGeom prst="rect">
              <a:avLst/>
            </a:prstGeom>
            <a:noFill/>
          </p:spPr>
          <p:txBody>
            <a:bodyPr wrap="square">
              <a:spAutoFit/>
            </a:bodyPr>
            <a:lstStyle/>
            <a:p>
              <a:pPr>
                <a:defRPr/>
              </a:pPr>
              <a:r>
                <a:rPr lang="es-EC" sz="1050" i="1" dirty="0">
                  <a:solidFill>
                    <a:schemeClr val="bg1"/>
                  </a:solidFill>
                  <a:latin typeface="Bahnschrift" panose="020B0502040204020203" pitchFamily="34" charset="0"/>
                </a:rPr>
                <a:t>Comentario del Indicador</a:t>
              </a:r>
            </a:p>
          </p:txBody>
        </p:sp>
        <p:sp>
          <p:nvSpPr>
            <p:cNvPr id="62" name="CuadroTexto 61">
              <a:extLst>
                <a:ext uri="{FF2B5EF4-FFF2-40B4-BE49-F238E27FC236}">
                  <a16:creationId xmlns:a16="http://schemas.microsoft.com/office/drawing/2014/main" id="{77485474-42FB-A07F-F760-B1A7354D2C69}"/>
                </a:ext>
              </a:extLst>
            </p:cNvPr>
            <p:cNvSpPr txBox="1"/>
            <p:nvPr/>
          </p:nvSpPr>
          <p:spPr>
            <a:xfrm>
              <a:off x="8152631" y="3992126"/>
              <a:ext cx="1517837" cy="230184"/>
            </a:xfrm>
            <a:prstGeom prst="rect">
              <a:avLst/>
            </a:prstGeom>
            <a:noFill/>
          </p:spPr>
          <p:txBody>
            <a:bodyPr wrap="square">
              <a:spAutoFit/>
            </a:bodyPr>
            <a:lstStyle/>
            <a:p>
              <a:pPr>
                <a:defRPr/>
              </a:pPr>
              <a:r>
                <a:rPr lang="es-EC" sz="1050" i="1" dirty="0">
                  <a:solidFill>
                    <a:schemeClr val="bg1"/>
                  </a:solidFill>
                  <a:latin typeface="Bahnschrift" panose="020B0502040204020203" pitchFamily="34" charset="0"/>
                </a:rPr>
                <a:t>Comentario del Indicador</a:t>
              </a:r>
            </a:p>
          </p:txBody>
        </p:sp>
        <p:sp>
          <p:nvSpPr>
            <p:cNvPr id="63" name="Google Shape;484;p42">
              <a:extLst>
                <a:ext uri="{FF2B5EF4-FFF2-40B4-BE49-F238E27FC236}">
                  <a16:creationId xmlns:a16="http://schemas.microsoft.com/office/drawing/2014/main" id="{115B805E-08B6-EDDB-5543-850C233E45EE}"/>
                </a:ext>
              </a:extLst>
            </p:cNvPr>
            <p:cNvSpPr/>
            <p:nvPr/>
          </p:nvSpPr>
          <p:spPr>
            <a:xfrm>
              <a:off x="6355404" y="5256263"/>
              <a:ext cx="328144" cy="128600"/>
            </a:xfrm>
            <a:prstGeom prst="rect">
              <a:avLst/>
            </a:prstGeom>
            <a:solidFill>
              <a:srgbClr val="ACCBF9">
                <a:lumMod val="75000"/>
              </a:srgbClr>
            </a:solidFill>
            <a:ln w="9525" cap="flat" cmpd="sng">
              <a:solidFill>
                <a:srgbClr val="000000"/>
              </a:solidFill>
              <a:prstDash val="solid"/>
              <a:miter lim="800000"/>
              <a:headEnd type="none" w="sm" len="sm"/>
              <a:tailEnd type="none" w="sm" len="sm"/>
            </a:ln>
          </p:spPr>
          <p:txBody>
            <a:bodyPr spcFirstLastPara="1" wrap="square" lIns="12844" tIns="7706" rIns="7706" bIns="7706" anchor="ctr" anchorCtr="0">
              <a:noAutofit/>
            </a:bodyPr>
            <a:lstStyle/>
            <a:p>
              <a:pPr marL="0" marR="0" lvl="1" indent="0" algn="ctr" defTabSz="914400" eaLnBrk="1" fontAlgn="auto" latinLnBrk="0" hangingPunct="1">
                <a:lnSpc>
                  <a:spcPct val="100000"/>
                </a:lnSpc>
                <a:spcBef>
                  <a:spcPts val="0"/>
                </a:spcBef>
                <a:spcAft>
                  <a:spcPts val="0"/>
                </a:spcAft>
                <a:buClr>
                  <a:srgbClr val="000000"/>
                </a:buClr>
                <a:buSzTx/>
                <a:buFontTx/>
                <a:buNone/>
                <a:tabLst/>
                <a:defRPr/>
              </a:pPr>
              <a:r>
                <a:rPr kumimoji="0" lang="es-CO" sz="1050" b="1" i="0" u="none" strike="noStrike" kern="0" cap="none" spc="0" normalizeH="0" baseline="0" noProof="0">
                  <a:ln>
                    <a:noFill/>
                  </a:ln>
                  <a:solidFill>
                    <a:schemeClr val="bg1"/>
                  </a:solidFill>
                  <a:effectLst/>
                  <a:uLnTx/>
                  <a:uFillTx/>
                  <a:latin typeface="Bahnschrift" panose="020B0502040204020203" pitchFamily="34" charset="0"/>
                  <a:cs typeface="Arial"/>
                  <a:sym typeface="Arial"/>
                </a:rPr>
                <a:t>N/A</a:t>
              </a:r>
            </a:p>
          </p:txBody>
        </p:sp>
        <p:sp>
          <p:nvSpPr>
            <p:cNvPr id="64" name="Google Shape;555;p42">
              <a:extLst>
                <a:ext uri="{FF2B5EF4-FFF2-40B4-BE49-F238E27FC236}">
                  <a16:creationId xmlns:a16="http://schemas.microsoft.com/office/drawing/2014/main" id="{C76FC110-077E-340E-BA0B-78F8CC466426}"/>
                </a:ext>
              </a:extLst>
            </p:cNvPr>
            <p:cNvSpPr/>
            <p:nvPr/>
          </p:nvSpPr>
          <p:spPr>
            <a:xfrm>
              <a:off x="6763802" y="5256263"/>
              <a:ext cx="328144" cy="128600"/>
            </a:xfrm>
            <a:prstGeom prst="rect">
              <a:avLst/>
            </a:prstGeom>
            <a:solidFill>
              <a:srgbClr val="FFFF00"/>
            </a:solidFill>
            <a:ln w="9525" cap="flat" cmpd="sng">
              <a:solidFill>
                <a:srgbClr val="000000"/>
              </a:solidFill>
              <a:prstDash val="solid"/>
              <a:miter lim="800000"/>
              <a:headEnd type="none" w="sm" len="sm"/>
              <a:tailEnd type="none" w="sm" len="sm"/>
            </a:ln>
          </p:spPr>
          <p:txBody>
            <a:bodyPr spcFirstLastPara="1" wrap="square" lIns="12844" tIns="7706" rIns="7706" bIns="7706" anchor="ctr" anchorCtr="0">
              <a:noAutofit/>
            </a:bodyPr>
            <a:lstStyle/>
            <a:p>
              <a:pPr marL="0" lvl="1" algn="ctr">
                <a:buClr>
                  <a:srgbClr val="000000"/>
                </a:buClr>
                <a:defRPr/>
              </a:pPr>
              <a:r>
                <a:rPr lang="es-CO" sz="1050" b="1" kern="0">
                  <a:latin typeface="Bahnschrift" panose="020B0502040204020203" pitchFamily="34" charset="0"/>
                  <a:cs typeface="Arial"/>
                  <a:sym typeface="Arial"/>
                </a:rPr>
                <a:t>44</a:t>
              </a:r>
            </a:p>
          </p:txBody>
        </p:sp>
        <p:sp>
          <p:nvSpPr>
            <p:cNvPr id="65" name="Google Shape;578;p42">
              <a:extLst>
                <a:ext uri="{FF2B5EF4-FFF2-40B4-BE49-F238E27FC236}">
                  <a16:creationId xmlns:a16="http://schemas.microsoft.com/office/drawing/2014/main" id="{4B0DC69C-1073-5D88-9E54-C65AEE07D87B}"/>
                </a:ext>
              </a:extLst>
            </p:cNvPr>
            <p:cNvSpPr/>
            <p:nvPr/>
          </p:nvSpPr>
          <p:spPr>
            <a:xfrm>
              <a:off x="7177083" y="5256263"/>
              <a:ext cx="328144" cy="128600"/>
            </a:xfrm>
            <a:prstGeom prst="rect">
              <a:avLst/>
            </a:prstGeom>
            <a:solidFill>
              <a:srgbClr val="FFFF00"/>
            </a:solidFill>
            <a:ln w="9525" cap="flat" cmpd="sng">
              <a:solidFill>
                <a:srgbClr val="000000"/>
              </a:solidFill>
              <a:prstDash val="solid"/>
              <a:miter lim="800000"/>
              <a:headEnd type="none" w="sm" len="sm"/>
              <a:tailEnd type="none" w="sm" len="sm"/>
            </a:ln>
          </p:spPr>
          <p:txBody>
            <a:bodyPr spcFirstLastPara="1" wrap="square" lIns="12844" tIns="7706" rIns="7706" bIns="7706" anchor="ctr" anchorCtr="0">
              <a:noAutofit/>
            </a:bodyPr>
            <a:lstStyle/>
            <a:p>
              <a:pPr marL="0" lvl="1" algn="ctr">
                <a:buClr>
                  <a:srgbClr val="000000"/>
                </a:buClr>
                <a:defRPr/>
              </a:pPr>
              <a:r>
                <a:rPr sz="1050" b="1" kern="0">
                  <a:latin typeface="Bahnschrift" panose="020B0502040204020203" pitchFamily="34" charset="0"/>
                  <a:cs typeface="Arial"/>
                  <a:sym typeface="Arial"/>
                </a:rPr>
                <a:t>44</a:t>
              </a:r>
            </a:p>
          </p:txBody>
        </p:sp>
        <p:sp>
          <p:nvSpPr>
            <p:cNvPr id="66" name="Google Shape;584;p42">
              <a:extLst>
                <a:ext uri="{FF2B5EF4-FFF2-40B4-BE49-F238E27FC236}">
                  <a16:creationId xmlns:a16="http://schemas.microsoft.com/office/drawing/2014/main" id="{999E471A-5AB1-0FF1-7D89-E53EAF84A750}"/>
                </a:ext>
              </a:extLst>
            </p:cNvPr>
            <p:cNvSpPr txBox="1"/>
            <p:nvPr/>
          </p:nvSpPr>
          <p:spPr>
            <a:xfrm>
              <a:off x="8240547" y="5376893"/>
              <a:ext cx="2240752" cy="360944"/>
            </a:xfrm>
            <a:prstGeom prst="rect">
              <a:avLst/>
            </a:prstGeom>
            <a:noFill/>
            <a:ln>
              <a:noFill/>
            </a:ln>
          </p:spPr>
          <p:txBody>
            <a:bodyPr spcFirstLastPara="1" wrap="square" lIns="0" tIns="0" rIns="0" bIns="0" anchor="t" anchorCtr="0">
              <a:noAutofit/>
            </a:bodyPr>
            <a:lstStyle/>
            <a:p>
              <a:pPr>
                <a:defRPr/>
              </a:pPr>
              <a:r>
                <a:rPr lang="es-EC" sz="1050" i="1" dirty="0">
                  <a:solidFill>
                    <a:schemeClr val="bg1"/>
                  </a:solidFill>
                  <a:latin typeface="Bahnschrift" panose="020B0502040204020203" pitchFamily="34" charset="0"/>
                </a:rPr>
                <a:t>Comentario del Indicador</a:t>
              </a:r>
            </a:p>
          </p:txBody>
        </p:sp>
        <p:cxnSp>
          <p:nvCxnSpPr>
            <p:cNvPr id="67" name="Google Shape;561;p42">
              <a:extLst>
                <a:ext uri="{FF2B5EF4-FFF2-40B4-BE49-F238E27FC236}">
                  <a16:creationId xmlns:a16="http://schemas.microsoft.com/office/drawing/2014/main" id="{512B705B-EA5F-CEC6-133A-F75E99ACB31A}"/>
                </a:ext>
              </a:extLst>
            </p:cNvPr>
            <p:cNvCxnSpPr>
              <a:cxnSpLocks/>
            </p:cNvCxnSpPr>
            <p:nvPr/>
          </p:nvCxnSpPr>
          <p:spPr>
            <a:xfrm flipV="1">
              <a:off x="2848884" y="5550950"/>
              <a:ext cx="7757477" cy="21778"/>
            </a:xfrm>
            <a:prstGeom prst="straightConnector1">
              <a:avLst/>
            </a:prstGeom>
            <a:noFill/>
            <a:ln w="9525" cap="flat" cmpd="sng">
              <a:solidFill>
                <a:srgbClr val="000000"/>
              </a:solidFill>
              <a:prstDash val="dash"/>
              <a:miter lim="800000"/>
              <a:headEnd type="none" w="sm" len="sm"/>
              <a:tailEnd type="none" w="sm" len="sm"/>
            </a:ln>
          </p:spPr>
        </p:cxnSp>
        <p:sp>
          <p:nvSpPr>
            <p:cNvPr id="68" name="Flecha: pentágono 67">
              <a:extLst>
                <a:ext uri="{FF2B5EF4-FFF2-40B4-BE49-F238E27FC236}">
                  <a16:creationId xmlns:a16="http://schemas.microsoft.com/office/drawing/2014/main" id="{7CC81E90-F099-C605-93D5-D9D809EC89A5}"/>
                </a:ext>
              </a:extLst>
            </p:cNvPr>
            <p:cNvSpPr/>
            <p:nvPr/>
          </p:nvSpPr>
          <p:spPr>
            <a:xfrm>
              <a:off x="1857493" y="5102114"/>
              <a:ext cx="1379666" cy="470614"/>
            </a:xfrm>
            <a:prstGeom prst="homePlate">
              <a:avLst>
                <a:gd name="adj" fmla="val 24579"/>
              </a:avLst>
            </a:prstGeom>
            <a:solidFill>
              <a:srgbClr val="002060"/>
            </a:solidFill>
            <a:ln w="25400" cap="flat" cmpd="sng" algn="ctr">
              <a:solidFill>
                <a:srgbClr val="4A66AC">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000" b="0" i="0" u="none" strike="noStrike" kern="0" cap="none" spc="0" normalizeH="0" baseline="0" noProof="0" dirty="0">
                  <a:ln>
                    <a:noFill/>
                  </a:ln>
                  <a:solidFill>
                    <a:schemeClr val="bg1"/>
                  </a:solidFill>
                  <a:effectLst/>
                  <a:uLnTx/>
                  <a:uFillTx/>
                  <a:latin typeface="Bahnschrift" panose="020B0502040204020203" pitchFamily="34" charset="0"/>
                </a:rPr>
                <a:t>Nombre del Indicador</a:t>
              </a:r>
            </a:p>
          </p:txBody>
        </p:sp>
        <p:sp>
          <p:nvSpPr>
            <p:cNvPr id="69" name="Google Shape;503;p42">
              <a:extLst>
                <a:ext uri="{FF2B5EF4-FFF2-40B4-BE49-F238E27FC236}">
                  <a16:creationId xmlns:a16="http://schemas.microsoft.com/office/drawing/2014/main" id="{3A5F7E4C-7345-3427-888E-FA0B7795E353}"/>
                </a:ext>
              </a:extLst>
            </p:cNvPr>
            <p:cNvSpPr txBox="1"/>
            <p:nvPr/>
          </p:nvSpPr>
          <p:spPr>
            <a:xfrm>
              <a:off x="3359255" y="5175042"/>
              <a:ext cx="2848661" cy="153456"/>
            </a:xfrm>
            <a:prstGeom prst="rect">
              <a:avLst/>
            </a:prstGeom>
            <a:noFill/>
            <a:ln>
              <a:noFill/>
            </a:ln>
          </p:spPr>
          <p:txBody>
            <a:bodyPr spcFirstLastPara="1" wrap="square" lIns="0" tIns="0" rIns="0" bIns="0" anchor="t" anchorCtr="0">
              <a:spAutoFit/>
            </a:bodyPr>
            <a:lstStyle/>
            <a:p>
              <a:pPr>
                <a:buClr>
                  <a:srgbClr val="002960"/>
                </a:buClr>
                <a:buSzPts val="762"/>
                <a:defRPr/>
              </a:pPr>
              <a:r>
                <a:rPr lang="es-EC" sz="1100" b="1" kern="0" dirty="0">
                  <a:solidFill>
                    <a:schemeClr val="bg1"/>
                  </a:solidFill>
                  <a:latin typeface="Bahnschrift" panose="020B0502040204020203" pitchFamily="34" charset="0"/>
                  <a:cs typeface="Arial"/>
                  <a:sym typeface="Arial"/>
                </a:rPr>
                <a:t>Detalle del indicador</a:t>
              </a:r>
              <a:endParaRPr sz="1100" b="1" kern="0" dirty="0">
                <a:solidFill>
                  <a:schemeClr val="bg1"/>
                </a:solidFill>
                <a:latin typeface="Bahnschrift" panose="020B0502040204020203" pitchFamily="34" charset="0"/>
                <a:cs typeface="Arial"/>
                <a:sym typeface="Arial"/>
              </a:endParaRPr>
            </a:p>
          </p:txBody>
        </p:sp>
      </p:grpSp>
    </p:spTree>
    <p:extLst>
      <p:ext uri="{BB962C8B-B14F-4D97-AF65-F5344CB8AC3E}">
        <p14:creationId xmlns:p14="http://schemas.microsoft.com/office/powerpoint/2010/main" val="376951794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95" descr="Edificios en un área metropolitana">
            <a:extLst>
              <a:ext uri="{FF2B5EF4-FFF2-40B4-BE49-F238E27FC236}">
                <a16:creationId xmlns:a16="http://schemas.microsoft.com/office/drawing/2014/main" id="{D15BB4C0-1102-7130-B630-77E9B131438D}"/>
              </a:ext>
            </a:extLst>
          </p:cNvPr>
          <p:cNvPicPr>
            <a:picLocks noChangeAspect="1"/>
          </p:cNvPicPr>
          <p:nvPr/>
        </p:nvPicPr>
        <p:blipFill>
          <a:blip r:embed="rId2"/>
          <a:srcRect/>
          <a:stretch>
            <a:fillRect/>
          </a:stretch>
        </p:blipFill>
        <p:spPr>
          <a:xfrm>
            <a:off x="-17137" y="-16911"/>
            <a:ext cx="12222062" cy="6874911"/>
          </a:xfrm>
          <a:prstGeom prst="rect">
            <a:avLst/>
          </a:prstGeom>
          <a:noFill/>
          <a:ln cap="flat">
            <a:noFill/>
          </a:ln>
        </p:spPr>
      </p:pic>
      <p:sp>
        <p:nvSpPr>
          <p:cNvPr id="7" name="Rectángulo 132">
            <a:extLst>
              <a:ext uri="{FF2B5EF4-FFF2-40B4-BE49-F238E27FC236}">
                <a16:creationId xmlns:a16="http://schemas.microsoft.com/office/drawing/2014/main" id="{A37DAF91-8801-E1AD-BF8B-70D4EB953831}"/>
              </a:ext>
            </a:extLst>
          </p:cNvPr>
          <p:cNvSpPr/>
          <p:nvPr/>
        </p:nvSpPr>
        <p:spPr>
          <a:xfrm>
            <a:off x="2423256" y="1363700"/>
            <a:ext cx="6858000" cy="5143500"/>
          </a:xfrm>
          <a:prstGeom prst="rect">
            <a:avLst/>
          </a:prstGeom>
          <a:solidFill>
            <a:srgbClr val="FFFFFF">
              <a:alpha val="61000"/>
            </a:srgbClr>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8" name="Rectángulo 168">
            <a:extLst>
              <a:ext uri="{FF2B5EF4-FFF2-40B4-BE49-F238E27FC236}">
                <a16:creationId xmlns:a16="http://schemas.microsoft.com/office/drawing/2014/main" id="{E960C118-C001-2CB8-21F7-1659ECD680D5}"/>
              </a:ext>
            </a:extLst>
          </p:cNvPr>
          <p:cNvSpPr/>
          <p:nvPr/>
        </p:nvSpPr>
        <p:spPr>
          <a:xfrm>
            <a:off x="3451892" y="4392696"/>
            <a:ext cx="1423336" cy="2055836"/>
          </a:xfrm>
          <a:prstGeom prst="rect">
            <a:avLst/>
          </a:prstGeom>
          <a:solidFill>
            <a:srgbClr val="253356"/>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9" name="Rectángulo 181">
            <a:extLst>
              <a:ext uri="{FF2B5EF4-FFF2-40B4-BE49-F238E27FC236}">
                <a16:creationId xmlns:a16="http://schemas.microsoft.com/office/drawing/2014/main" id="{F28ED5FB-674E-68AA-6600-82417D7A2CFA}"/>
              </a:ext>
            </a:extLst>
          </p:cNvPr>
          <p:cNvSpPr/>
          <p:nvPr/>
        </p:nvSpPr>
        <p:spPr>
          <a:xfrm>
            <a:off x="3449140" y="1363701"/>
            <a:ext cx="1423336" cy="1512655"/>
          </a:xfrm>
          <a:prstGeom prst="rect">
            <a:avLst/>
          </a:prstGeom>
          <a:solidFill>
            <a:srgbClr val="253356"/>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0" name="Rectángulo 213">
            <a:extLst>
              <a:ext uri="{FF2B5EF4-FFF2-40B4-BE49-F238E27FC236}">
                <a16:creationId xmlns:a16="http://schemas.microsoft.com/office/drawing/2014/main" id="{961ED696-9D19-8CC3-9F76-9B34A2719A53}"/>
              </a:ext>
            </a:extLst>
          </p:cNvPr>
          <p:cNvSpPr/>
          <p:nvPr/>
        </p:nvSpPr>
        <p:spPr>
          <a:xfrm>
            <a:off x="3449140" y="2903906"/>
            <a:ext cx="1423336" cy="1462966"/>
          </a:xfrm>
          <a:prstGeom prst="rect">
            <a:avLst/>
          </a:prstGeom>
          <a:solidFill>
            <a:srgbClr val="253356"/>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8" name="Freeform 101">
            <a:extLst>
              <a:ext uri="{FF2B5EF4-FFF2-40B4-BE49-F238E27FC236}">
                <a16:creationId xmlns:a16="http://schemas.microsoft.com/office/drawing/2014/main" id="{B6B2C4C3-B828-7752-6273-DBF0B711064D}"/>
              </a:ext>
            </a:extLst>
          </p:cNvPr>
          <p:cNvSpPr/>
          <p:nvPr/>
        </p:nvSpPr>
        <p:spPr>
          <a:xfrm>
            <a:off x="4394776" y="3475316"/>
            <a:ext cx="191649" cy="160888"/>
          </a:xfrm>
          <a:custGeom>
            <a:avLst/>
            <a:gdLst>
              <a:gd name="f0" fmla="val 10800000"/>
              <a:gd name="f1" fmla="val 5400000"/>
              <a:gd name="f2" fmla="val 180"/>
              <a:gd name="f3" fmla="val w"/>
              <a:gd name="f4" fmla="val h"/>
              <a:gd name="f5" fmla="val 0"/>
              <a:gd name="f6" fmla="val 809"/>
              <a:gd name="f7" fmla="val 680"/>
              <a:gd name="f8" fmla="val 630"/>
              <a:gd name="f9" fmla="val 694"/>
              <a:gd name="f10" fmla="val 79"/>
              <a:gd name="f11" fmla="val 754"/>
              <a:gd name="f12" fmla="val 157"/>
              <a:gd name="f13" fmla="val 237"/>
              <a:gd name="f14" fmla="val 82"/>
              <a:gd name="f15" fmla="val 44"/>
              <a:gd name="f16" fmla="val 606"/>
              <a:gd name="f17" fmla="val 530"/>
              <a:gd name="f18" fmla="+- 0 0 -90"/>
              <a:gd name="f19" fmla="*/ f3 1 809"/>
              <a:gd name="f20" fmla="*/ f4 1 680"/>
              <a:gd name="f21" fmla="val f5"/>
              <a:gd name="f22" fmla="val f6"/>
              <a:gd name="f23" fmla="val f7"/>
              <a:gd name="f24" fmla="*/ f18 f0 1"/>
              <a:gd name="f25" fmla="+- f23 0 f21"/>
              <a:gd name="f26" fmla="+- f22 0 f21"/>
              <a:gd name="f27" fmla="*/ f24 1 f2"/>
              <a:gd name="f28" fmla="*/ f26 1 809"/>
              <a:gd name="f29" fmla="*/ f25 1 680"/>
              <a:gd name="f30" fmla="*/ 630 f26 1"/>
              <a:gd name="f31" fmla="*/ 0 f25 1"/>
              <a:gd name="f32" fmla="*/ 694 f26 1"/>
              <a:gd name="f33" fmla="*/ 79 f25 1"/>
              <a:gd name="f34" fmla="*/ 754 f26 1"/>
              <a:gd name="f35" fmla="*/ 157 f25 1"/>
              <a:gd name="f36" fmla="*/ 809 f26 1"/>
              <a:gd name="f37" fmla="*/ 237 f25 1"/>
              <a:gd name="f38" fmla="*/ 82 f26 1"/>
              <a:gd name="f39" fmla="*/ 680 f25 1"/>
              <a:gd name="f40" fmla="*/ 44 f26 1"/>
              <a:gd name="f41" fmla="*/ 606 f25 1"/>
              <a:gd name="f42" fmla="*/ 0 f26 1"/>
              <a:gd name="f43" fmla="*/ 530 f25 1"/>
              <a:gd name="f44" fmla="+- f27 0 f1"/>
              <a:gd name="f45" fmla="*/ f30 1 809"/>
              <a:gd name="f46" fmla="*/ f31 1 680"/>
              <a:gd name="f47" fmla="*/ f32 1 809"/>
              <a:gd name="f48" fmla="*/ f33 1 680"/>
              <a:gd name="f49" fmla="*/ f34 1 809"/>
              <a:gd name="f50" fmla="*/ f35 1 680"/>
              <a:gd name="f51" fmla="*/ f36 1 809"/>
              <a:gd name="f52" fmla="*/ f37 1 680"/>
              <a:gd name="f53" fmla="*/ f38 1 809"/>
              <a:gd name="f54" fmla="*/ f39 1 680"/>
              <a:gd name="f55" fmla="*/ f40 1 809"/>
              <a:gd name="f56" fmla="*/ f41 1 680"/>
              <a:gd name="f57" fmla="*/ f42 1 809"/>
              <a:gd name="f58" fmla="*/ f43 1 680"/>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809" h="680">
                <a:moveTo>
                  <a:pt x="f8" y="f5"/>
                </a:moveTo>
                <a:lnTo>
                  <a:pt x="f9" y="f10"/>
                </a:lnTo>
                <a:lnTo>
                  <a:pt x="f11" y="f12"/>
                </a:lnTo>
                <a:lnTo>
                  <a:pt x="f6" y="f13"/>
                </a:lnTo>
                <a:lnTo>
                  <a:pt x="f14" y="f7"/>
                </a:lnTo>
                <a:lnTo>
                  <a:pt x="f15" y="f16"/>
                </a:lnTo>
                <a:lnTo>
                  <a:pt x="f5" y="f17"/>
                </a:lnTo>
                <a:lnTo>
                  <a:pt x="f8" y="f5"/>
                </a:lnTo>
                <a:close/>
              </a:path>
            </a:pathLst>
          </a:custGeom>
          <a:solidFill>
            <a:srgbClr val="FF00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19" name="Freeform 102">
            <a:extLst>
              <a:ext uri="{FF2B5EF4-FFF2-40B4-BE49-F238E27FC236}">
                <a16:creationId xmlns:a16="http://schemas.microsoft.com/office/drawing/2014/main" id="{4851E82B-C5B7-EF3C-4514-079408313C5A}"/>
              </a:ext>
            </a:extLst>
          </p:cNvPr>
          <p:cNvSpPr/>
          <p:nvPr/>
        </p:nvSpPr>
        <p:spPr>
          <a:xfrm>
            <a:off x="4426012" y="3567588"/>
            <a:ext cx="208684" cy="116412"/>
          </a:xfrm>
          <a:custGeom>
            <a:avLst/>
            <a:gdLst>
              <a:gd name="f0" fmla="val 10800000"/>
              <a:gd name="f1" fmla="val 5400000"/>
              <a:gd name="f2" fmla="val 180"/>
              <a:gd name="f3" fmla="val w"/>
              <a:gd name="f4" fmla="val h"/>
              <a:gd name="f5" fmla="val 0"/>
              <a:gd name="f6" fmla="val 883"/>
              <a:gd name="f7" fmla="val 491"/>
              <a:gd name="f8" fmla="val 770"/>
              <a:gd name="f9" fmla="val 813"/>
              <a:gd name="f10" fmla="val 85"/>
              <a:gd name="f11" fmla="val 850"/>
              <a:gd name="f12" fmla="val 169"/>
              <a:gd name="f13" fmla="val 252"/>
              <a:gd name="f14" fmla="val 33"/>
              <a:gd name="f15" fmla="val 17"/>
              <a:gd name="f16" fmla="val 445"/>
              <a:gd name="f17" fmla="val 398"/>
              <a:gd name="f18" fmla="+- 0 0 -90"/>
              <a:gd name="f19" fmla="*/ f3 1 883"/>
              <a:gd name="f20" fmla="*/ f4 1 491"/>
              <a:gd name="f21" fmla="val f5"/>
              <a:gd name="f22" fmla="val f6"/>
              <a:gd name="f23" fmla="val f7"/>
              <a:gd name="f24" fmla="*/ f18 f0 1"/>
              <a:gd name="f25" fmla="+- f23 0 f21"/>
              <a:gd name="f26" fmla="+- f22 0 f21"/>
              <a:gd name="f27" fmla="*/ f24 1 f2"/>
              <a:gd name="f28" fmla="*/ f26 1 883"/>
              <a:gd name="f29" fmla="*/ f25 1 491"/>
              <a:gd name="f30" fmla="*/ 770 f26 1"/>
              <a:gd name="f31" fmla="*/ 0 f25 1"/>
              <a:gd name="f32" fmla="*/ 813 f26 1"/>
              <a:gd name="f33" fmla="*/ 85 f25 1"/>
              <a:gd name="f34" fmla="*/ 850 f26 1"/>
              <a:gd name="f35" fmla="*/ 169 f25 1"/>
              <a:gd name="f36" fmla="*/ 883 f26 1"/>
              <a:gd name="f37" fmla="*/ 252 f25 1"/>
              <a:gd name="f38" fmla="*/ 33 f26 1"/>
              <a:gd name="f39" fmla="*/ 491 f25 1"/>
              <a:gd name="f40" fmla="*/ 17 f26 1"/>
              <a:gd name="f41" fmla="*/ 445 f25 1"/>
              <a:gd name="f42" fmla="*/ 0 f26 1"/>
              <a:gd name="f43" fmla="*/ 398 f25 1"/>
              <a:gd name="f44" fmla="+- f27 0 f1"/>
              <a:gd name="f45" fmla="*/ f30 1 883"/>
              <a:gd name="f46" fmla="*/ f31 1 491"/>
              <a:gd name="f47" fmla="*/ f32 1 883"/>
              <a:gd name="f48" fmla="*/ f33 1 491"/>
              <a:gd name="f49" fmla="*/ f34 1 883"/>
              <a:gd name="f50" fmla="*/ f35 1 491"/>
              <a:gd name="f51" fmla="*/ f36 1 883"/>
              <a:gd name="f52" fmla="*/ f37 1 491"/>
              <a:gd name="f53" fmla="*/ f38 1 883"/>
              <a:gd name="f54" fmla="*/ f39 1 491"/>
              <a:gd name="f55" fmla="*/ f40 1 883"/>
              <a:gd name="f56" fmla="*/ f41 1 491"/>
              <a:gd name="f57" fmla="*/ f42 1 883"/>
              <a:gd name="f58" fmla="*/ f43 1 491"/>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883" h="491">
                <a:moveTo>
                  <a:pt x="f8" y="f5"/>
                </a:moveTo>
                <a:lnTo>
                  <a:pt x="f9" y="f10"/>
                </a:lnTo>
                <a:lnTo>
                  <a:pt x="f11" y="f12"/>
                </a:lnTo>
                <a:lnTo>
                  <a:pt x="f6" y="f13"/>
                </a:lnTo>
                <a:lnTo>
                  <a:pt x="f14" y="f7"/>
                </a:lnTo>
                <a:lnTo>
                  <a:pt x="f15" y="f16"/>
                </a:lnTo>
                <a:lnTo>
                  <a:pt x="f5" y="f17"/>
                </a:lnTo>
                <a:lnTo>
                  <a:pt x="f8" y="f5"/>
                </a:lnTo>
                <a:close/>
              </a:path>
            </a:pathLst>
          </a:custGeom>
          <a:solidFill>
            <a:srgbClr val="FFFF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20" name="Freeform 103">
            <a:extLst>
              <a:ext uri="{FF2B5EF4-FFF2-40B4-BE49-F238E27FC236}">
                <a16:creationId xmlns:a16="http://schemas.microsoft.com/office/drawing/2014/main" id="{F6A26DC7-2956-5E01-640A-C22829DA83E4}"/>
              </a:ext>
            </a:extLst>
          </p:cNvPr>
          <p:cNvSpPr/>
          <p:nvPr/>
        </p:nvSpPr>
        <p:spPr>
          <a:xfrm>
            <a:off x="3675491" y="3304012"/>
            <a:ext cx="836648" cy="918514"/>
          </a:xfrm>
          <a:custGeom>
            <a:avLst/>
            <a:gdLst>
              <a:gd name="f0" fmla="val 10800000"/>
              <a:gd name="f1" fmla="val 5400000"/>
              <a:gd name="f2" fmla="val 360"/>
              <a:gd name="f3" fmla="val 180"/>
              <a:gd name="f4" fmla="val w"/>
              <a:gd name="f5" fmla="val h"/>
              <a:gd name="f6" fmla="val 0"/>
              <a:gd name="f7" fmla="val 3537"/>
              <a:gd name="f8" fmla="val 3882"/>
              <a:gd name="f9" fmla="val 2047"/>
              <a:gd name="f10" fmla="val 2166"/>
              <a:gd name="f11" fmla="val 2287"/>
              <a:gd name="f12" fmla="val 8"/>
              <a:gd name="f13" fmla="val 2407"/>
              <a:gd name="f14" fmla="val 22"/>
              <a:gd name="f15" fmla="val 2528"/>
              <a:gd name="f16" fmla="val 45"/>
              <a:gd name="f17" fmla="val 2647"/>
              <a:gd name="f18" fmla="val 77"/>
              <a:gd name="f19" fmla="val 2767"/>
              <a:gd name="f20" fmla="val 115"/>
              <a:gd name="f21" fmla="val 2885"/>
              <a:gd name="f22" fmla="val 163"/>
              <a:gd name="f23" fmla="val 2983"/>
              <a:gd name="f24" fmla="val 209"/>
              <a:gd name="f25" fmla="val 3076"/>
              <a:gd name="f26" fmla="val 257"/>
              <a:gd name="f27" fmla="val 3164"/>
              <a:gd name="f28" fmla="val 307"/>
              <a:gd name="f29" fmla="val 3248"/>
              <a:gd name="f30" fmla="val 3327"/>
              <a:gd name="f31" fmla="val 414"/>
              <a:gd name="f32" fmla="val 3401"/>
              <a:gd name="f33" fmla="val 471"/>
              <a:gd name="f34" fmla="val 3471"/>
              <a:gd name="f35" fmla="val 528"/>
              <a:gd name="f36" fmla="val 587"/>
              <a:gd name="f37" fmla="val 2939"/>
              <a:gd name="f38" fmla="val 1108"/>
              <a:gd name="f39" fmla="val 2883"/>
              <a:gd name="f40" fmla="val 1042"/>
              <a:gd name="f41" fmla="val 2823"/>
              <a:gd name="f42" fmla="val 981"/>
              <a:gd name="f43" fmla="val 2759"/>
              <a:gd name="f44" fmla="val 925"/>
              <a:gd name="f45" fmla="val 2692"/>
              <a:gd name="f46" fmla="val 876"/>
              <a:gd name="f47" fmla="val 2623"/>
              <a:gd name="f48" fmla="val 830"/>
              <a:gd name="f49" fmla="val 2552"/>
              <a:gd name="f50" fmla="val 788"/>
              <a:gd name="f51" fmla="val 2478"/>
              <a:gd name="f52" fmla="val 752"/>
              <a:gd name="f53" fmla="val 2403"/>
              <a:gd name="f54" fmla="val 720"/>
              <a:gd name="f55" fmla="val 2327"/>
              <a:gd name="f56" fmla="val 694"/>
              <a:gd name="f57" fmla="val 2249"/>
              <a:gd name="f58" fmla="val 671"/>
              <a:gd name="f59" fmla="val 2170"/>
              <a:gd name="f60" fmla="val 652"/>
              <a:gd name="f61" fmla="val 2091"/>
              <a:gd name="f62" fmla="val 638"/>
              <a:gd name="f63" fmla="val 2012"/>
              <a:gd name="f64" fmla="val 628"/>
              <a:gd name="f65" fmla="val 1933"/>
              <a:gd name="f66" fmla="val 622"/>
              <a:gd name="f67" fmla="val 1854"/>
              <a:gd name="f68" fmla="val 620"/>
              <a:gd name="f69" fmla="val 1777"/>
              <a:gd name="f70" fmla="val 621"/>
              <a:gd name="f71" fmla="val 1700"/>
              <a:gd name="f72" fmla="val 626"/>
              <a:gd name="f73" fmla="val 1625"/>
              <a:gd name="f74" fmla="val 635"/>
              <a:gd name="f75" fmla="val 1553"/>
              <a:gd name="f76" fmla="val 647"/>
              <a:gd name="f77" fmla="val 1481"/>
              <a:gd name="f78" fmla="val 662"/>
              <a:gd name="f79" fmla="val 1413"/>
              <a:gd name="f80" fmla="val 681"/>
              <a:gd name="f81" fmla="val 1347"/>
              <a:gd name="f82" fmla="val 703"/>
              <a:gd name="f83" fmla="val 1298"/>
              <a:gd name="f84" fmla="val 1249"/>
              <a:gd name="f85" fmla="val 743"/>
              <a:gd name="f86" fmla="val 1198"/>
              <a:gd name="f87" fmla="val 768"/>
              <a:gd name="f88" fmla="val 1144"/>
              <a:gd name="f89" fmla="val 796"/>
              <a:gd name="f90" fmla="val 1091"/>
              <a:gd name="f91" fmla="val 827"/>
              <a:gd name="f92" fmla="val 1036"/>
              <a:gd name="f93" fmla="val 863"/>
              <a:gd name="f94" fmla="val 901"/>
              <a:gd name="f95" fmla="val 928"/>
              <a:gd name="f96" fmla="val 942"/>
              <a:gd name="f97" fmla="val 873"/>
              <a:gd name="f98" fmla="val 986"/>
              <a:gd name="f99" fmla="val 820"/>
              <a:gd name="f100" fmla="val 1033"/>
              <a:gd name="f101" fmla="val 766"/>
              <a:gd name="f102" fmla="val 1084"/>
              <a:gd name="f103" fmla="val 714"/>
              <a:gd name="f104" fmla="val 1138"/>
              <a:gd name="f105" fmla="val 664"/>
              <a:gd name="f106" fmla="val 1194"/>
              <a:gd name="f107" fmla="val 616"/>
              <a:gd name="f108" fmla="val 1254"/>
              <a:gd name="f109" fmla="val 570"/>
              <a:gd name="f110" fmla="val 1316"/>
              <a:gd name="f111" fmla="val 527"/>
              <a:gd name="f112" fmla="val 1382"/>
              <a:gd name="f113" fmla="val 486"/>
              <a:gd name="f114" fmla="val 1451"/>
              <a:gd name="f115" fmla="val 448"/>
              <a:gd name="f116" fmla="val 1522"/>
              <a:gd name="f117" fmla="val 1596"/>
              <a:gd name="f118" fmla="val 383"/>
              <a:gd name="f119" fmla="val 1673"/>
              <a:gd name="f120" fmla="val 356"/>
              <a:gd name="f121" fmla="val 1754"/>
              <a:gd name="f122" fmla="val 335"/>
              <a:gd name="f123" fmla="val 1836"/>
              <a:gd name="f124" fmla="val 317"/>
              <a:gd name="f125" fmla="val 1923"/>
              <a:gd name="f126" fmla="val 305"/>
              <a:gd name="f127" fmla="val 2011"/>
              <a:gd name="f128" fmla="val 298"/>
              <a:gd name="f129" fmla="val 2102"/>
              <a:gd name="f130" fmla="val 297"/>
              <a:gd name="f131" fmla="val 2196"/>
              <a:gd name="f132" fmla="val 302"/>
              <a:gd name="f133" fmla="val 2293"/>
              <a:gd name="f134" fmla="val 312"/>
              <a:gd name="f135" fmla="val 2392"/>
              <a:gd name="f136" fmla="val 330"/>
              <a:gd name="f137" fmla="val 2494"/>
              <a:gd name="f138" fmla="val 354"/>
              <a:gd name="f139" fmla="val 2598"/>
              <a:gd name="f140" fmla="val 384"/>
              <a:gd name="f141" fmla="val 2705"/>
              <a:gd name="f142" fmla="val 419"/>
              <a:gd name="f143" fmla="val 2802"/>
              <a:gd name="f144" fmla="val 457"/>
              <a:gd name="f145" fmla="val 2892"/>
              <a:gd name="f146" fmla="val 499"/>
              <a:gd name="f147" fmla="val 2977"/>
              <a:gd name="f148" fmla="val 543"/>
              <a:gd name="f149" fmla="val 3059"/>
              <a:gd name="f150" fmla="val 591"/>
              <a:gd name="f151" fmla="val 3134"/>
              <a:gd name="f152" fmla="val 641"/>
              <a:gd name="f153" fmla="val 3205"/>
              <a:gd name="f154" fmla="val 695"/>
              <a:gd name="f155" fmla="val 3271"/>
              <a:gd name="f156" fmla="val 750"/>
              <a:gd name="f157" fmla="val 3332"/>
              <a:gd name="f158" fmla="val 807"/>
              <a:gd name="f159" fmla="val 3391"/>
              <a:gd name="f160" fmla="val 864"/>
              <a:gd name="f161" fmla="val 3443"/>
              <a:gd name="f162" fmla="val 924"/>
              <a:gd name="f163" fmla="val 3493"/>
              <a:gd name="f164" fmla="val 984"/>
              <a:gd name="f165" fmla="val 3538"/>
              <a:gd name="f166" fmla="val 1045"/>
              <a:gd name="f167" fmla="val 3580"/>
              <a:gd name="f168" fmla="val 1106"/>
              <a:gd name="f169" fmla="val 3619"/>
              <a:gd name="f170" fmla="val 1167"/>
              <a:gd name="f171" fmla="val 3653"/>
              <a:gd name="f172" fmla="val 1228"/>
              <a:gd name="f173" fmla="val 3685"/>
              <a:gd name="f174" fmla="val 1288"/>
              <a:gd name="f175" fmla="val 3714"/>
              <a:gd name="f176" fmla="val 1348"/>
              <a:gd name="f177" fmla="val 3740"/>
              <a:gd name="f178" fmla="val 1405"/>
              <a:gd name="f179" fmla="val 3762"/>
              <a:gd name="f180" fmla="val 1462"/>
              <a:gd name="f181" fmla="val 3783"/>
              <a:gd name="f182" fmla="val 1517"/>
              <a:gd name="f183" fmla="val 3801"/>
              <a:gd name="f184" fmla="val 1569"/>
              <a:gd name="f185" fmla="val 3817"/>
              <a:gd name="f186" fmla="val 1619"/>
              <a:gd name="f187" fmla="val 3830"/>
              <a:gd name="f188" fmla="val 1666"/>
              <a:gd name="f189" fmla="val 3841"/>
              <a:gd name="f190" fmla="val 1711"/>
              <a:gd name="f191" fmla="val 3851"/>
              <a:gd name="f192" fmla="val 1751"/>
              <a:gd name="f193" fmla="val 3859"/>
              <a:gd name="f194" fmla="val 1788"/>
              <a:gd name="f195" fmla="val 3867"/>
              <a:gd name="f196" fmla="val 1821"/>
              <a:gd name="f197" fmla="val 3872"/>
              <a:gd name="f198" fmla="val 1851"/>
              <a:gd name="f199" fmla="val 3876"/>
              <a:gd name="f200" fmla="val 1875"/>
              <a:gd name="f201" fmla="val 3878"/>
              <a:gd name="f202" fmla="val 1894"/>
              <a:gd name="f203" fmla="val 3879"/>
              <a:gd name="f204" fmla="val 1908"/>
              <a:gd name="f205" fmla="val 3881"/>
              <a:gd name="f206" fmla="val 1917"/>
              <a:gd name="f207" fmla="val 1921"/>
              <a:gd name="f208" fmla="val 1826"/>
              <a:gd name="f209" fmla="val 1733"/>
              <a:gd name="f210" fmla="val 3877"/>
              <a:gd name="f211" fmla="val 1641"/>
              <a:gd name="f212" fmla="val 3868"/>
              <a:gd name="f213" fmla="val 1548"/>
              <a:gd name="f214" fmla="val 3853"/>
              <a:gd name="f215" fmla="val 1455"/>
              <a:gd name="f216" fmla="val 3834"/>
              <a:gd name="f217" fmla="val 1363"/>
              <a:gd name="f218" fmla="val 3811"/>
              <a:gd name="f219" fmla="val 1274"/>
              <a:gd name="f220" fmla="val 1185"/>
              <a:gd name="f221" fmla="val 3750"/>
              <a:gd name="f222" fmla="val 1097"/>
              <a:gd name="f223" fmla="val 3713"/>
              <a:gd name="f224" fmla="val 1012"/>
              <a:gd name="f225" fmla="val 3671"/>
              <a:gd name="f226" fmla="val 3624"/>
              <a:gd name="f227" fmla="val 846"/>
              <a:gd name="f228" fmla="val 3573"/>
              <a:gd name="f229" fmla="val 767"/>
              <a:gd name="f230" fmla="val 3518"/>
              <a:gd name="f231" fmla="val 691"/>
              <a:gd name="f232" fmla="val 3458"/>
              <a:gd name="f233" fmla="val 617"/>
              <a:gd name="f234" fmla="val 3395"/>
              <a:gd name="f235" fmla="val 546"/>
              <a:gd name="f236" fmla="val 3326"/>
              <a:gd name="f237" fmla="val 479"/>
              <a:gd name="f238" fmla="val 3254"/>
              <a:gd name="f239" fmla="val 415"/>
              <a:gd name="f240" fmla="val 3177"/>
              <a:gd name="f241" fmla="val 355"/>
              <a:gd name="f242" fmla="val 3096"/>
              <a:gd name="f243" fmla="val 299"/>
              <a:gd name="f244" fmla="val 3011"/>
              <a:gd name="f245" fmla="val 247"/>
              <a:gd name="f246" fmla="val 2921"/>
              <a:gd name="f247" fmla="val 199"/>
              <a:gd name="f248" fmla="val 2829"/>
              <a:gd name="f249" fmla="val 155"/>
              <a:gd name="f250" fmla="val 2731"/>
              <a:gd name="f251" fmla="val 117"/>
              <a:gd name="f252" fmla="val 2629"/>
              <a:gd name="f253" fmla="val 84"/>
              <a:gd name="f254" fmla="val 2523"/>
              <a:gd name="f255" fmla="val 56"/>
              <a:gd name="f256" fmla="val 2414"/>
              <a:gd name="f257" fmla="val 33"/>
              <a:gd name="f258" fmla="val 2301"/>
              <a:gd name="f259" fmla="val 17"/>
              <a:gd name="f260" fmla="val 2184"/>
              <a:gd name="f261" fmla="val 5"/>
              <a:gd name="f262" fmla="val 2061"/>
              <a:gd name="f263" fmla="val 1937"/>
              <a:gd name="f264" fmla="val 3"/>
              <a:gd name="f265" fmla="val 1825"/>
              <a:gd name="f266" fmla="val 13"/>
              <a:gd name="f267" fmla="val 1714"/>
              <a:gd name="f268" fmla="val 31"/>
              <a:gd name="f269" fmla="val 1605"/>
              <a:gd name="f270" fmla="val 1498"/>
              <a:gd name="f271" fmla="val 89"/>
              <a:gd name="f272" fmla="val 1392"/>
              <a:gd name="f273" fmla="val 129"/>
              <a:gd name="f274" fmla="val 1289"/>
              <a:gd name="f275" fmla="val 174"/>
              <a:gd name="f276" fmla="val 1187"/>
              <a:gd name="f277" fmla="val 227"/>
              <a:gd name="f278" fmla="val 1088"/>
              <a:gd name="f279" fmla="val 285"/>
              <a:gd name="f280" fmla="val 993"/>
              <a:gd name="f281" fmla="val 350"/>
              <a:gd name="f282" fmla="val 900"/>
              <a:gd name="f283" fmla="val 810"/>
              <a:gd name="f284" fmla="val 494"/>
              <a:gd name="f285" fmla="val 724"/>
              <a:gd name="f286" fmla="val 573"/>
              <a:gd name="f287" fmla="val 642"/>
              <a:gd name="f288" fmla="val 658"/>
              <a:gd name="f289" fmla="val 563"/>
              <a:gd name="f290" fmla="val 746"/>
              <a:gd name="f291" fmla="val 488"/>
              <a:gd name="f292" fmla="val 839"/>
              <a:gd name="f293" fmla="val 418"/>
              <a:gd name="f294" fmla="val 935"/>
              <a:gd name="f295" fmla="val 353"/>
              <a:gd name="f296" fmla="val 1035"/>
              <a:gd name="f297" fmla="val 292"/>
              <a:gd name="f298" fmla="val 236"/>
              <a:gd name="f299" fmla="val 1245"/>
              <a:gd name="f300" fmla="val 185"/>
              <a:gd name="f301" fmla="val 1353"/>
              <a:gd name="f302" fmla="val 140"/>
              <a:gd name="f303" fmla="val 1465"/>
              <a:gd name="f304" fmla="val 101"/>
              <a:gd name="f305" fmla="val 1578"/>
              <a:gd name="f306" fmla="val 68"/>
              <a:gd name="f307" fmla="val 1693"/>
              <a:gd name="f308" fmla="val 41"/>
              <a:gd name="f309" fmla="val 1810"/>
              <a:gd name="f310" fmla="val 21"/>
              <a:gd name="f311" fmla="val 1928"/>
              <a:gd name="f312" fmla="val 7"/>
              <a:gd name="f313" fmla="+- 0 0 -90"/>
              <a:gd name="f314" fmla="*/ f4 1 3537"/>
              <a:gd name="f315" fmla="*/ f5 1 3882"/>
              <a:gd name="f316" fmla="val f6"/>
              <a:gd name="f317" fmla="val f7"/>
              <a:gd name="f318" fmla="val f8"/>
              <a:gd name="f319" fmla="*/ f313 f0 1"/>
              <a:gd name="f320" fmla="+- f318 0 f316"/>
              <a:gd name="f321" fmla="+- f317 0 f316"/>
              <a:gd name="f322" fmla="*/ f319 1 f3"/>
              <a:gd name="f323" fmla="*/ f321 1 3537"/>
              <a:gd name="f324" fmla="*/ f320 1 3882"/>
              <a:gd name="f325" fmla="*/ 2287 f321 1"/>
              <a:gd name="f326" fmla="*/ 8 f320 1"/>
              <a:gd name="f327" fmla="*/ 2647 f321 1"/>
              <a:gd name="f328" fmla="*/ 77 f320 1"/>
              <a:gd name="f329" fmla="*/ 2983 f321 1"/>
              <a:gd name="f330" fmla="*/ 209 f320 1"/>
              <a:gd name="f331" fmla="*/ 3248 f321 1"/>
              <a:gd name="f332" fmla="*/ 360 f320 1"/>
              <a:gd name="f333" fmla="*/ 3471 f321 1"/>
              <a:gd name="f334" fmla="*/ 528 f320 1"/>
              <a:gd name="f335" fmla="*/ 2883 f321 1"/>
              <a:gd name="f336" fmla="*/ 1042 f320 1"/>
              <a:gd name="f337" fmla="*/ 2692 f321 1"/>
              <a:gd name="f338" fmla="*/ 876 f320 1"/>
              <a:gd name="f339" fmla="*/ 2478 f321 1"/>
              <a:gd name="f340" fmla="*/ 752 f320 1"/>
              <a:gd name="f341" fmla="*/ 2249 f321 1"/>
              <a:gd name="f342" fmla="*/ 671 f320 1"/>
              <a:gd name="f343" fmla="*/ 2012 f321 1"/>
              <a:gd name="f344" fmla="*/ 628 f320 1"/>
              <a:gd name="f345" fmla="*/ 1777 f321 1"/>
              <a:gd name="f346" fmla="*/ 621 f320 1"/>
              <a:gd name="f347" fmla="*/ 1553 f321 1"/>
              <a:gd name="f348" fmla="*/ 647 f320 1"/>
              <a:gd name="f349" fmla="*/ 1347 f321 1"/>
              <a:gd name="f350" fmla="*/ 703 f320 1"/>
              <a:gd name="f351" fmla="*/ 1198 f321 1"/>
              <a:gd name="f352" fmla="*/ 768 f320 1"/>
              <a:gd name="f353" fmla="*/ 1036 f321 1"/>
              <a:gd name="f354" fmla="*/ 863 f320 1"/>
              <a:gd name="f355" fmla="*/ 873 f321 1"/>
              <a:gd name="f356" fmla="*/ 986 f320 1"/>
              <a:gd name="f357" fmla="*/ 714 f321 1"/>
              <a:gd name="f358" fmla="*/ 1138 f320 1"/>
              <a:gd name="f359" fmla="*/ 570 f321 1"/>
              <a:gd name="f360" fmla="*/ 1316 f320 1"/>
              <a:gd name="f361" fmla="*/ 448 f321 1"/>
              <a:gd name="f362" fmla="*/ 1522 f320 1"/>
              <a:gd name="f363" fmla="*/ 356 f321 1"/>
              <a:gd name="f364" fmla="*/ 1754 f320 1"/>
              <a:gd name="f365" fmla="*/ 305 f321 1"/>
              <a:gd name="f366" fmla="*/ 2011 f320 1"/>
              <a:gd name="f367" fmla="*/ 302 f321 1"/>
              <a:gd name="f368" fmla="*/ 2293 f320 1"/>
              <a:gd name="f369" fmla="*/ 354 f321 1"/>
              <a:gd name="f370" fmla="*/ 2598 f320 1"/>
              <a:gd name="f371" fmla="*/ 457 f321 1"/>
              <a:gd name="f372" fmla="*/ 2892 f320 1"/>
              <a:gd name="f373" fmla="*/ 591 f321 1"/>
              <a:gd name="f374" fmla="*/ 3134 f320 1"/>
              <a:gd name="f375" fmla="*/ 750 f321 1"/>
              <a:gd name="f376" fmla="*/ 3332 f320 1"/>
              <a:gd name="f377" fmla="*/ 924 f321 1"/>
              <a:gd name="f378" fmla="*/ 3493 f320 1"/>
              <a:gd name="f379" fmla="*/ 1106 f321 1"/>
              <a:gd name="f380" fmla="*/ 3619 f320 1"/>
              <a:gd name="f381" fmla="*/ 1288 f321 1"/>
              <a:gd name="f382" fmla="*/ 3714 f320 1"/>
              <a:gd name="f383" fmla="*/ 1462 f321 1"/>
              <a:gd name="f384" fmla="*/ 3783 f320 1"/>
              <a:gd name="f385" fmla="*/ 1619 f321 1"/>
              <a:gd name="f386" fmla="*/ 3830 f320 1"/>
              <a:gd name="f387" fmla="*/ 1751 f321 1"/>
              <a:gd name="f388" fmla="*/ 3859 f320 1"/>
              <a:gd name="f389" fmla="*/ 1851 f321 1"/>
              <a:gd name="f390" fmla="*/ 3876 f320 1"/>
              <a:gd name="f391" fmla="*/ 1908 f321 1"/>
              <a:gd name="f392" fmla="*/ 3881 f320 1"/>
              <a:gd name="f393" fmla="*/ 1826 f321 1"/>
              <a:gd name="f394" fmla="*/ 3882 f320 1"/>
              <a:gd name="f395" fmla="*/ 1548 f321 1"/>
              <a:gd name="f396" fmla="*/ 3853 f320 1"/>
              <a:gd name="f397" fmla="*/ 1274 f321 1"/>
              <a:gd name="f398" fmla="*/ 1012 f321 1"/>
              <a:gd name="f399" fmla="*/ 3671 f320 1"/>
              <a:gd name="f400" fmla="*/ 767 f321 1"/>
              <a:gd name="f401" fmla="*/ 3518 f320 1"/>
              <a:gd name="f402" fmla="*/ 546 f321 1"/>
              <a:gd name="f403" fmla="*/ 3326 f320 1"/>
              <a:gd name="f404" fmla="*/ 355 f321 1"/>
              <a:gd name="f405" fmla="*/ 3096 f320 1"/>
              <a:gd name="f406" fmla="*/ 199 f321 1"/>
              <a:gd name="f407" fmla="*/ 2829 f320 1"/>
              <a:gd name="f408" fmla="*/ 84 f321 1"/>
              <a:gd name="f409" fmla="*/ 2523 f320 1"/>
              <a:gd name="f410" fmla="*/ 17 f321 1"/>
              <a:gd name="f411" fmla="*/ 2184 f320 1"/>
              <a:gd name="f412" fmla="*/ 3 f321 1"/>
              <a:gd name="f413" fmla="*/ 1825 f320 1"/>
              <a:gd name="f414" fmla="*/ 56 f321 1"/>
              <a:gd name="f415" fmla="*/ 1498 f320 1"/>
              <a:gd name="f416" fmla="*/ 174 f321 1"/>
              <a:gd name="f417" fmla="*/ 1187 f320 1"/>
              <a:gd name="f418" fmla="*/ 350 f321 1"/>
              <a:gd name="f419" fmla="*/ 900 f320 1"/>
              <a:gd name="f420" fmla="*/ 573 f321 1"/>
              <a:gd name="f421" fmla="*/ 642 f320 1"/>
              <a:gd name="f422" fmla="*/ 839 f321 1"/>
              <a:gd name="f423" fmla="*/ 418 f320 1"/>
              <a:gd name="f424" fmla="*/ 1138 f321 1"/>
              <a:gd name="f425" fmla="*/ 236 f320 1"/>
              <a:gd name="f426" fmla="*/ 1465 f321 1"/>
              <a:gd name="f427" fmla="*/ 101 f320 1"/>
              <a:gd name="f428" fmla="*/ 1810 f321 1"/>
              <a:gd name="f429" fmla="*/ 21 f320 1"/>
              <a:gd name="f430" fmla="+- f322 0 f1"/>
              <a:gd name="f431" fmla="*/ f325 1 3537"/>
              <a:gd name="f432" fmla="*/ f326 1 3882"/>
              <a:gd name="f433" fmla="*/ f327 1 3537"/>
              <a:gd name="f434" fmla="*/ f328 1 3882"/>
              <a:gd name="f435" fmla="*/ f329 1 3537"/>
              <a:gd name="f436" fmla="*/ f330 1 3882"/>
              <a:gd name="f437" fmla="*/ f331 1 3537"/>
              <a:gd name="f438" fmla="*/ f332 1 3882"/>
              <a:gd name="f439" fmla="*/ f333 1 3537"/>
              <a:gd name="f440" fmla="*/ f334 1 3882"/>
              <a:gd name="f441" fmla="*/ f335 1 3537"/>
              <a:gd name="f442" fmla="*/ f336 1 3882"/>
              <a:gd name="f443" fmla="*/ f337 1 3537"/>
              <a:gd name="f444" fmla="*/ f338 1 3882"/>
              <a:gd name="f445" fmla="*/ f339 1 3537"/>
              <a:gd name="f446" fmla="*/ f340 1 3882"/>
              <a:gd name="f447" fmla="*/ f341 1 3537"/>
              <a:gd name="f448" fmla="*/ f342 1 3882"/>
              <a:gd name="f449" fmla="*/ f343 1 3537"/>
              <a:gd name="f450" fmla="*/ f344 1 3882"/>
              <a:gd name="f451" fmla="*/ f345 1 3537"/>
              <a:gd name="f452" fmla="*/ f346 1 3882"/>
              <a:gd name="f453" fmla="*/ f347 1 3537"/>
              <a:gd name="f454" fmla="*/ f348 1 3882"/>
              <a:gd name="f455" fmla="*/ f349 1 3537"/>
              <a:gd name="f456" fmla="*/ f350 1 3882"/>
              <a:gd name="f457" fmla="*/ f351 1 3537"/>
              <a:gd name="f458" fmla="*/ f352 1 3882"/>
              <a:gd name="f459" fmla="*/ f353 1 3537"/>
              <a:gd name="f460" fmla="*/ f354 1 3882"/>
              <a:gd name="f461" fmla="*/ f355 1 3537"/>
              <a:gd name="f462" fmla="*/ f356 1 3882"/>
              <a:gd name="f463" fmla="*/ f357 1 3537"/>
              <a:gd name="f464" fmla="*/ f358 1 3882"/>
              <a:gd name="f465" fmla="*/ f359 1 3537"/>
              <a:gd name="f466" fmla="*/ f360 1 3882"/>
              <a:gd name="f467" fmla="*/ f361 1 3537"/>
              <a:gd name="f468" fmla="*/ f362 1 3882"/>
              <a:gd name="f469" fmla="*/ f363 1 3537"/>
              <a:gd name="f470" fmla="*/ f364 1 3882"/>
              <a:gd name="f471" fmla="*/ f365 1 3537"/>
              <a:gd name="f472" fmla="*/ f366 1 3882"/>
              <a:gd name="f473" fmla="*/ f367 1 3537"/>
              <a:gd name="f474" fmla="*/ f368 1 3882"/>
              <a:gd name="f475" fmla="*/ f369 1 3537"/>
              <a:gd name="f476" fmla="*/ f370 1 3882"/>
              <a:gd name="f477" fmla="*/ f371 1 3537"/>
              <a:gd name="f478" fmla="*/ f372 1 3882"/>
              <a:gd name="f479" fmla="*/ f373 1 3537"/>
              <a:gd name="f480" fmla="*/ f374 1 3882"/>
              <a:gd name="f481" fmla="*/ f375 1 3537"/>
              <a:gd name="f482" fmla="*/ f376 1 3882"/>
              <a:gd name="f483" fmla="*/ f377 1 3537"/>
              <a:gd name="f484" fmla="*/ f378 1 3882"/>
              <a:gd name="f485" fmla="*/ f379 1 3537"/>
              <a:gd name="f486" fmla="*/ f380 1 3882"/>
              <a:gd name="f487" fmla="*/ f381 1 3537"/>
              <a:gd name="f488" fmla="*/ f382 1 3882"/>
              <a:gd name="f489" fmla="*/ f383 1 3537"/>
              <a:gd name="f490" fmla="*/ f384 1 3882"/>
              <a:gd name="f491" fmla="*/ f385 1 3537"/>
              <a:gd name="f492" fmla="*/ f386 1 3882"/>
              <a:gd name="f493" fmla="*/ f387 1 3537"/>
              <a:gd name="f494" fmla="*/ f388 1 3882"/>
              <a:gd name="f495" fmla="*/ f389 1 3537"/>
              <a:gd name="f496" fmla="*/ f390 1 3882"/>
              <a:gd name="f497" fmla="*/ f391 1 3537"/>
              <a:gd name="f498" fmla="*/ f392 1 3882"/>
              <a:gd name="f499" fmla="*/ f393 1 3537"/>
              <a:gd name="f500" fmla="*/ f394 1 3882"/>
              <a:gd name="f501" fmla="*/ f395 1 3537"/>
              <a:gd name="f502" fmla="*/ f396 1 3882"/>
              <a:gd name="f503" fmla="*/ f397 1 3537"/>
              <a:gd name="f504" fmla="*/ f398 1 3537"/>
              <a:gd name="f505" fmla="*/ f399 1 3882"/>
              <a:gd name="f506" fmla="*/ f400 1 3537"/>
              <a:gd name="f507" fmla="*/ f401 1 3882"/>
              <a:gd name="f508" fmla="*/ f402 1 3537"/>
              <a:gd name="f509" fmla="*/ f403 1 3882"/>
              <a:gd name="f510" fmla="*/ f404 1 3537"/>
              <a:gd name="f511" fmla="*/ f405 1 3882"/>
              <a:gd name="f512" fmla="*/ f406 1 3537"/>
              <a:gd name="f513" fmla="*/ f407 1 3882"/>
              <a:gd name="f514" fmla="*/ f408 1 3537"/>
              <a:gd name="f515" fmla="*/ f409 1 3882"/>
              <a:gd name="f516" fmla="*/ f410 1 3537"/>
              <a:gd name="f517" fmla="*/ f411 1 3882"/>
              <a:gd name="f518" fmla="*/ f412 1 3537"/>
              <a:gd name="f519" fmla="*/ f413 1 3882"/>
              <a:gd name="f520" fmla="*/ f414 1 3537"/>
              <a:gd name="f521" fmla="*/ f415 1 3882"/>
              <a:gd name="f522" fmla="*/ f416 1 3537"/>
              <a:gd name="f523" fmla="*/ f417 1 3882"/>
              <a:gd name="f524" fmla="*/ f418 1 3537"/>
              <a:gd name="f525" fmla="*/ f419 1 3882"/>
              <a:gd name="f526" fmla="*/ f420 1 3537"/>
              <a:gd name="f527" fmla="*/ f421 1 3882"/>
              <a:gd name="f528" fmla="*/ f422 1 3537"/>
              <a:gd name="f529" fmla="*/ f423 1 3882"/>
              <a:gd name="f530" fmla="*/ f424 1 3537"/>
              <a:gd name="f531" fmla="*/ f425 1 3882"/>
              <a:gd name="f532" fmla="*/ f426 1 3537"/>
              <a:gd name="f533" fmla="*/ f427 1 3882"/>
              <a:gd name="f534" fmla="*/ f428 1 3537"/>
              <a:gd name="f535" fmla="*/ f429 1 3882"/>
              <a:gd name="f536" fmla="*/ 0 1 f323"/>
              <a:gd name="f537" fmla="*/ f317 1 f323"/>
              <a:gd name="f538" fmla="*/ 0 1 f324"/>
              <a:gd name="f539" fmla="*/ f318 1 f324"/>
              <a:gd name="f540" fmla="*/ f431 1 f323"/>
              <a:gd name="f541" fmla="*/ f432 1 f324"/>
              <a:gd name="f542" fmla="*/ f433 1 f323"/>
              <a:gd name="f543" fmla="*/ f434 1 f324"/>
              <a:gd name="f544" fmla="*/ f435 1 f323"/>
              <a:gd name="f545" fmla="*/ f436 1 f324"/>
              <a:gd name="f546" fmla="*/ f437 1 f323"/>
              <a:gd name="f547" fmla="*/ f438 1 f324"/>
              <a:gd name="f548" fmla="*/ f439 1 f323"/>
              <a:gd name="f549" fmla="*/ f440 1 f324"/>
              <a:gd name="f550" fmla="*/ f441 1 f323"/>
              <a:gd name="f551" fmla="*/ f442 1 f324"/>
              <a:gd name="f552" fmla="*/ f443 1 f323"/>
              <a:gd name="f553" fmla="*/ f444 1 f324"/>
              <a:gd name="f554" fmla="*/ f445 1 f323"/>
              <a:gd name="f555" fmla="*/ f446 1 f324"/>
              <a:gd name="f556" fmla="*/ f447 1 f323"/>
              <a:gd name="f557" fmla="*/ f448 1 f324"/>
              <a:gd name="f558" fmla="*/ f449 1 f323"/>
              <a:gd name="f559" fmla="*/ f450 1 f324"/>
              <a:gd name="f560" fmla="*/ f451 1 f323"/>
              <a:gd name="f561" fmla="*/ f452 1 f324"/>
              <a:gd name="f562" fmla="*/ f453 1 f323"/>
              <a:gd name="f563" fmla="*/ f454 1 f324"/>
              <a:gd name="f564" fmla="*/ f455 1 f323"/>
              <a:gd name="f565" fmla="*/ f456 1 f324"/>
              <a:gd name="f566" fmla="*/ f457 1 f323"/>
              <a:gd name="f567" fmla="*/ f458 1 f324"/>
              <a:gd name="f568" fmla="*/ f459 1 f323"/>
              <a:gd name="f569" fmla="*/ f460 1 f324"/>
              <a:gd name="f570" fmla="*/ f461 1 f323"/>
              <a:gd name="f571" fmla="*/ f462 1 f324"/>
              <a:gd name="f572" fmla="*/ f463 1 f323"/>
              <a:gd name="f573" fmla="*/ f464 1 f324"/>
              <a:gd name="f574" fmla="*/ f465 1 f323"/>
              <a:gd name="f575" fmla="*/ f466 1 f324"/>
              <a:gd name="f576" fmla="*/ f467 1 f323"/>
              <a:gd name="f577" fmla="*/ f468 1 f324"/>
              <a:gd name="f578" fmla="*/ f469 1 f323"/>
              <a:gd name="f579" fmla="*/ f470 1 f324"/>
              <a:gd name="f580" fmla="*/ f471 1 f323"/>
              <a:gd name="f581" fmla="*/ f472 1 f324"/>
              <a:gd name="f582" fmla="*/ f473 1 f323"/>
              <a:gd name="f583" fmla="*/ f474 1 f324"/>
              <a:gd name="f584" fmla="*/ f475 1 f323"/>
              <a:gd name="f585" fmla="*/ f476 1 f324"/>
              <a:gd name="f586" fmla="*/ f477 1 f323"/>
              <a:gd name="f587" fmla="*/ f478 1 f324"/>
              <a:gd name="f588" fmla="*/ f479 1 f323"/>
              <a:gd name="f589" fmla="*/ f480 1 f324"/>
              <a:gd name="f590" fmla="*/ f481 1 f323"/>
              <a:gd name="f591" fmla="*/ f482 1 f324"/>
              <a:gd name="f592" fmla="*/ f483 1 f323"/>
              <a:gd name="f593" fmla="*/ f484 1 f324"/>
              <a:gd name="f594" fmla="*/ f485 1 f323"/>
              <a:gd name="f595" fmla="*/ f486 1 f324"/>
              <a:gd name="f596" fmla="*/ f487 1 f323"/>
              <a:gd name="f597" fmla="*/ f488 1 f324"/>
              <a:gd name="f598" fmla="*/ f489 1 f323"/>
              <a:gd name="f599" fmla="*/ f490 1 f324"/>
              <a:gd name="f600" fmla="*/ f491 1 f323"/>
              <a:gd name="f601" fmla="*/ f492 1 f324"/>
              <a:gd name="f602" fmla="*/ f493 1 f323"/>
              <a:gd name="f603" fmla="*/ f494 1 f324"/>
              <a:gd name="f604" fmla="*/ f495 1 f323"/>
              <a:gd name="f605" fmla="*/ f496 1 f324"/>
              <a:gd name="f606" fmla="*/ f497 1 f323"/>
              <a:gd name="f607" fmla="*/ f498 1 f324"/>
              <a:gd name="f608" fmla="*/ f499 1 f323"/>
              <a:gd name="f609" fmla="*/ f500 1 f324"/>
              <a:gd name="f610" fmla="*/ f501 1 f323"/>
              <a:gd name="f611" fmla="*/ f502 1 f324"/>
              <a:gd name="f612" fmla="*/ f503 1 f323"/>
              <a:gd name="f613" fmla="*/ f504 1 f323"/>
              <a:gd name="f614" fmla="*/ f505 1 f324"/>
              <a:gd name="f615" fmla="*/ f506 1 f323"/>
              <a:gd name="f616" fmla="*/ f507 1 f324"/>
              <a:gd name="f617" fmla="*/ f508 1 f323"/>
              <a:gd name="f618" fmla="*/ f509 1 f324"/>
              <a:gd name="f619" fmla="*/ f510 1 f323"/>
              <a:gd name="f620" fmla="*/ f511 1 f324"/>
              <a:gd name="f621" fmla="*/ f512 1 f323"/>
              <a:gd name="f622" fmla="*/ f513 1 f324"/>
              <a:gd name="f623" fmla="*/ f514 1 f323"/>
              <a:gd name="f624" fmla="*/ f515 1 f324"/>
              <a:gd name="f625" fmla="*/ f516 1 f323"/>
              <a:gd name="f626" fmla="*/ f517 1 f324"/>
              <a:gd name="f627" fmla="*/ f518 1 f323"/>
              <a:gd name="f628" fmla="*/ f519 1 f324"/>
              <a:gd name="f629" fmla="*/ f520 1 f323"/>
              <a:gd name="f630" fmla="*/ f521 1 f324"/>
              <a:gd name="f631" fmla="*/ f522 1 f323"/>
              <a:gd name="f632" fmla="*/ f523 1 f324"/>
              <a:gd name="f633" fmla="*/ f524 1 f323"/>
              <a:gd name="f634" fmla="*/ f525 1 f324"/>
              <a:gd name="f635" fmla="*/ f526 1 f323"/>
              <a:gd name="f636" fmla="*/ f527 1 f324"/>
              <a:gd name="f637" fmla="*/ f528 1 f323"/>
              <a:gd name="f638" fmla="*/ f529 1 f324"/>
              <a:gd name="f639" fmla="*/ f530 1 f323"/>
              <a:gd name="f640" fmla="*/ f531 1 f324"/>
              <a:gd name="f641" fmla="*/ f532 1 f323"/>
              <a:gd name="f642" fmla="*/ f533 1 f324"/>
              <a:gd name="f643" fmla="*/ f534 1 f323"/>
              <a:gd name="f644" fmla="*/ f535 1 f324"/>
              <a:gd name="f645" fmla="*/ f536 f314 1"/>
              <a:gd name="f646" fmla="*/ f537 f314 1"/>
              <a:gd name="f647" fmla="*/ f539 f315 1"/>
              <a:gd name="f648" fmla="*/ f538 f315 1"/>
              <a:gd name="f649" fmla="*/ f540 f314 1"/>
              <a:gd name="f650" fmla="*/ f541 f315 1"/>
              <a:gd name="f651" fmla="*/ f542 f314 1"/>
              <a:gd name="f652" fmla="*/ f543 f315 1"/>
              <a:gd name="f653" fmla="*/ f544 f314 1"/>
              <a:gd name="f654" fmla="*/ f545 f315 1"/>
              <a:gd name="f655" fmla="*/ f546 f314 1"/>
              <a:gd name="f656" fmla="*/ f547 f315 1"/>
              <a:gd name="f657" fmla="*/ f548 f314 1"/>
              <a:gd name="f658" fmla="*/ f549 f315 1"/>
              <a:gd name="f659" fmla="*/ f550 f314 1"/>
              <a:gd name="f660" fmla="*/ f551 f315 1"/>
              <a:gd name="f661" fmla="*/ f552 f314 1"/>
              <a:gd name="f662" fmla="*/ f553 f315 1"/>
              <a:gd name="f663" fmla="*/ f554 f314 1"/>
              <a:gd name="f664" fmla="*/ f555 f315 1"/>
              <a:gd name="f665" fmla="*/ f556 f314 1"/>
              <a:gd name="f666" fmla="*/ f557 f315 1"/>
              <a:gd name="f667" fmla="*/ f558 f314 1"/>
              <a:gd name="f668" fmla="*/ f559 f315 1"/>
              <a:gd name="f669" fmla="*/ f560 f314 1"/>
              <a:gd name="f670" fmla="*/ f561 f315 1"/>
              <a:gd name="f671" fmla="*/ f562 f314 1"/>
              <a:gd name="f672" fmla="*/ f563 f315 1"/>
              <a:gd name="f673" fmla="*/ f564 f314 1"/>
              <a:gd name="f674" fmla="*/ f565 f315 1"/>
              <a:gd name="f675" fmla="*/ f566 f314 1"/>
              <a:gd name="f676" fmla="*/ f567 f315 1"/>
              <a:gd name="f677" fmla="*/ f568 f314 1"/>
              <a:gd name="f678" fmla="*/ f569 f315 1"/>
              <a:gd name="f679" fmla="*/ f570 f314 1"/>
              <a:gd name="f680" fmla="*/ f571 f315 1"/>
              <a:gd name="f681" fmla="*/ f572 f314 1"/>
              <a:gd name="f682" fmla="*/ f573 f315 1"/>
              <a:gd name="f683" fmla="*/ f574 f314 1"/>
              <a:gd name="f684" fmla="*/ f575 f315 1"/>
              <a:gd name="f685" fmla="*/ f576 f314 1"/>
              <a:gd name="f686" fmla="*/ f577 f315 1"/>
              <a:gd name="f687" fmla="*/ f578 f314 1"/>
              <a:gd name="f688" fmla="*/ f579 f315 1"/>
              <a:gd name="f689" fmla="*/ f580 f314 1"/>
              <a:gd name="f690" fmla="*/ f581 f315 1"/>
              <a:gd name="f691" fmla="*/ f582 f314 1"/>
              <a:gd name="f692" fmla="*/ f583 f315 1"/>
              <a:gd name="f693" fmla="*/ f584 f314 1"/>
              <a:gd name="f694" fmla="*/ f585 f315 1"/>
              <a:gd name="f695" fmla="*/ f586 f314 1"/>
              <a:gd name="f696" fmla="*/ f587 f315 1"/>
              <a:gd name="f697" fmla="*/ f588 f314 1"/>
              <a:gd name="f698" fmla="*/ f589 f315 1"/>
              <a:gd name="f699" fmla="*/ f590 f314 1"/>
              <a:gd name="f700" fmla="*/ f591 f315 1"/>
              <a:gd name="f701" fmla="*/ f592 f314 1"/>
              <a:gd name="f702" fmla="*/ f593 f315 1"/>
              <a:gd name="f703" fmla="*/ f594 f314 1"/>
              <a:gd name="f704" fmla="*/ f595 f315 1"/>
              <a:gd name="f705" fmla="*/ f596 f314 1"/>
              <a:gd name="f706" fmla="*/ f597 f315 1"/>
              <a:gd name="f707" fmla="*/ f598 f314 1"/>
              <a:gd name="f708" fmla="*/ f599 f315 1"/>
              <a:gd name="f709" fmla="*/ f600 f314 1"/>
              <a:gd name="f710" fmla="*/ f601 f315 1"/>
              <a:gd name="f711" fmla="*/ f602 f314 1"/>
              <a:gd name="f712" fmla="*/ f603 f315 1"/>
              <a:gd name="f713" fmla="*/ f604 f314 1"/>
              <a:gd name="f714" fmla="*/ f605 f315 1"/>
              <a:gd name="f715" fmla="*/ f606 f314 1"/>
              <a:gd name="f716" fmla="*/ f607 f315 1"/>
              <a:gd name="f717" fmla="*/ f608 f314 1"/>
              <a:gd name="f718" fmla="*/ f609 f315 1"/>
              <a:gd name="f719" fmla="*/ f610 f314 1"/>
              <a:gd name="f720" fmla="*/ f611 f315 1"/>
              <a:gd name="f721" fmla="*/ f612 f314 1"/>
              <a:gd name="f722" fmla="*/ f613 f314 1"/>
              <a:gd name="f723" fmla="*/ f614 f315 1"/>
              <a:gd name="f724" fmla="*/ f615 f314 1"/>
              <a:gd name="f725" fmla="*/ f616 f315 1"/>
              <a:gd name="f726" fmla="*/ f617 f314 1"/>
              <a:gd name="f727" fmla="*/ f618 f315 1"/>
              <a:gd name="f728" fmla="*/ f619 f314 1"/>
              <a:gd name="f729" fmla="*/ f620 f315 1"/>
              <a:gd name="f730" fmla="*/ f621 f314 1"/>
              <a:gd name="f731" fmla="*/ f622 f315 1"/>
              <a:gd name="f732" fmla="*/ f623 f314 1"/>
              <a:gd name="f733" fmla="*/ f624 f315 1"/>
              <a:gd name="f734" fmla="*/ f625 f314 1"/>
              <a:gd name="f735" fmla="*/ f626 f315 1"/>
              <a:gd name="f736" fmla="*/ f627 f314 1"/>
              <a:gd name="f737" fmla="*/ f628 f315 1"/>
              <a:gd name="f738" fmla="*/ f629 f314 1"/>
              <a:gd name="f739" fmla="*/ f630 f315 1"/>
              <a:gd name="f740" fmla="*/ f631 f314 1"/>
              <a:gd name="f741" fmla="*/ f632 f315 1"/>
              <a:gd name="f742" fmla="*/ f633 f314 1"/>
              <a:gd name="f743" fmla="*/ f634 f315 1"/>
              <a:gd name="f744" fmla="*/ f635 f314 1"/>
              <a:gd name="f745" fmla="*/ f636 f315 1"/>
              <a:gd name="f746" fmla="*/ f637 f314 1"/>
              <a:gd name="f747" fmla="*/ f638 f315 1"/>
              <a:gd name="f748" fmla="*/ f639 f314 1"/>
              <a:gd name="f749" fmla="*/ f640 f315 1"/>
              <a:gd name="f750" fmla="*/ f641 f314 1"/>
              <a:gd name="f751" fmla="*/ f642 f315 1"/>
              <a:gd name="f752" fmla="*/ f643 f314 1"/>
              <a:gd name="f753" fmla="*/ f644 f315 1"/>
            </a:gdLst>
            <a:ahLst/>
            <a:cxnLst>
              <a:cxn ang="3cd4">
                <a:pos x="hc" y="t"/>
              </a:cxn>
              <a:cxn ang="0">
                <a:pos x="r" y="vc"/>
              </a:cxn>
              <a:cxn ang="cd4">
                <a:pos x="hc" y="b"/>
              </a:cxn>
              <a:cxn ang="cd2">
                <a:pos x="l" y="vc"/>
              </a:cxn>
              <a:cxn ang="f430">
                <a:pos x="f649" y="f650"/>
              </a:cxn>
              <a:cxn ang="f430">
                <a:pos x="f651" y="f652"/>
              </a:cxn>
              <a:cxn ang="f430">
                <a:pos x="f653" y="f654"/>
              </a:cxn>
              <a:cxn ang="f430">
                <a:pos x="f655" y="f656"/>
              </a:cxn>
              <a:cxn ang="f430">
                <a:pos x="f657" y="f658"/>
              </a:cxn>
              <a:cxn ang="f430">
                <a:pos x="f659" y="f660"/>
              </a:cxn>
              <a:cxn ang="f430">
                <a:pos x="f661" y="f662"/>
              </a:cxn>
              <a:cxn ang="f430">
                <a:pos x="f663" y="f664"/>
              </a:cxn>
              <a:cxn ang="f430">
                <a:pos x="f665" y="f666"/>
              </a:cxn>
              <a:cxn ang="f430">
                <a:pos x="f667" y="f668"/>
              </a:cxn>
              <a:cxn ang="f430">
                <a:pos x="f669" y="f670"/>
              </a:cxn>
              <a:cxn ang="f430">
                <a:pos x="f671" y="f672"/>
              </a:cxn>
              <a:cxn ang="f430">
                <a:pos x="f673" y="f674"/>
              </a:cxn>
              <a:cxn ang="f430">
                <a:pos x="f675" y="f676"/>
              </a:cxn>
              <a:cxn ang="f430">
                <a:pos x="f677" y="f678"/>
              </a:cxn>
              <a:cxn ang="f430">
                <a:pos x="f679" y="f680"/>
              </a:cxn>
              <a:cxn ang="f430">
                <a:pos x="f681" y="f682"/>
              </a:cxn>
              <a:cxn ang="f430">
                <a:pos x="f683" y="f684"/>
              </a:cxn>
              <a:cxn ang="f430">
                <a:pos x="f685" y="f686"/>
              </a:cxn>
              <a:cxn ang="f430">
                <a:pos x="f687" y="f688"/>
              </a:cxn>
              <a:cxn ang="f430">
                <a:pos x="f689" y="f690"/>
              </a:cxn>
              <a:cxn ang="f430">
                <a:pos x="f691" y="f692"/>
              </a:cxn>
              <a:cxn ang="f430">
                <a:pos x="f693" y="f694"/>
              </a:cxn>
              <a:cxn ang="f430">
                <a:pos x="f695" y="f696"/>
              </a:cxn>
              <a:cxn ang="f430">
                <a:pos x="f697" y="f698"/>
              </a:cxn>
              <a:cxn ang="f430">
                <a:pos x="f699" y="f700"/>
              </a:cxn>
              <a:cxn ang="f430">
                <a:pos x="f701" y="f702"/>
              </a:cxn>
              <a:cxn ang="f430">
                <a:pos x="f703" y="f704"/>
              </a:cxn>
              <a:cxn ang="f430">
                <a:pos x="f705" y="f706"/>
              </a:cxn>
              <a:cxn ang="f430">
                <a:pos x="f707" y="f708"/>
              </a:cxn>
              <a:cxn ang="f430">
                <a:pos x="f709" y="f710"/>
              </a:cxn>
              <a:cxn ang="f430">
                <a:pos x="f711" y="f712"/>
              </a:cxn>
              <a:cxn ang="f430">
                <a:pos x="f713" y="f714"/>
              </a:cxn>
              <a:cxn ang="f430">
                <a:pos x="f715" y="f716"/>
              </a:cxn>
              <a:cxn ang="f430">
                <a:pos x="f717" y="f718"/>
              </a:cxn>
              <a:cxn ang="f430">
                <a:pos x="f719" y="f720"/>
              </a:cxn>
              <a:cxn ang="f430">
                <a:pos x="f721" y="f708"/>
              </a:cxn>
              <a:cxn ang="f430">
                <a:pos x="f722" y="f723"/>
              </a:cxn>
              <a:cxn ang="f430">
                <a:pos x="f724" y="f725"/>
              </a:cxn>
              <a:cxn ang="f430">
                <a:pos x="f726" y="f727"/>
              </a:cxn>
              <a:cxn ang="f430">
                <a:pos x="f728" y="f729"/>
              </a:cxn>
              <a:cxn ang="f430">
                <a:pos x="f730" y="f731"/>
              </a:cxn>
              <a:cxn ang="f430">
                <a:pos x="f732" y="f733"/>
              </a:cxn>
              <a:cxn ang="f430">
                <a:pos x="f734" y="f735"/>
              </a:cxn>
              <a:cxn ang="f430">
                <a:pos x="f736" y="f737"/>
              </a:cxn>
              <a:cxn ang="f430">
                <a:pos x="f738" y="f739"/>
              </a:cxn>
              <a:cxn ang="f430">
                <a:pos x="f740" y="f741"/>
              </a:cxn>
              <a:cxn ang="f430">
                <a:pos x="f742" y="f743"/>
              </a:cxn>
              <a:cxn ang="f430">
                <a:pos x="f744" y="f745"/>
              </a:cxn>
              <a:cxn ang="f430">
                <a:pos x="f746" y="f747"/>
              </a:cxn>
              <a:cxn ang="f430">
                <a:pos x="f748" y="f749"/>
              </a:cxn>
              <a:cxn ang="f430">
                <a:pos x="f750" y="f751"/>
              </a:cxn>
              <a:cxn ang="f430">
                <a:pos x="f752" y="f753"/>
              </a:cxn>
            </a:cxnLst>
            <a:rect l="f645" t="f648" r="f646" b="f647"/>
            <a:pathLst>
              <a:path w="3537" h="3882">
                <a:moveTo>
                  <a:pt x="f9" y="f6"/>
                </a:moveTo>
                <a:lnTo>
                  <a:pt x="f10" y="f6"/>
                </a:lnTo>
                <a:lnTo>
                  <a:pt x="f11" y="f12"/>
                </a:lnTo>
                <a:lnTo>
                  <a:pt x="f13" y="f14"/>
                </a:lnTo>
                <a:lnTo>
                  <a:pt x="f15" y="f16"/>
                </a:lnTo>
                <a:lnTo>
                  <a:pt x="f17" y="f18"/>
                </a:lnTo>
                <a:lnTo>
                  <a:pt x="f19" y="f20"/>
                </a:lnTo>
                <a:lnTo>
                  <a:pt x="f21" y="f22"/>
                </a:lnTo>
                <a:lnTo>
                  <a:pt x="f23" y="f24"/>
                </a:lnTo>
                <a:lnTo>
                  <a:pt x="f25" y="f26"/>
                </a:lnTo>
                <a:lnTo>
                  <a:pt x="f27" y="f28"/>
                </a:lnTo>
                <a:lnTo>
                  <a:pt x="f29" y="f2"/>
                </a:lnTo>
                <a:lnTo>
                  <a:pt x="f30" y="f31"/>
                </a:lnTo>
                <a:lnTo>
                  <a:pt x="f32" y="f33"/>
                </a:lnTo>
                <a:lnTo>
                  <a:pt x="f34" y="f35"/>
                </a:lnTo>
                <a:lnTo>
                  <a:pt x="f7"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54"/>
                </a:lnTo>
                <a:lnTo>
                  <a:pt x="f84" y="f85"/>
                </a:lnTo>
                <a:lnTo>
                  <a:pt x="f86" y="f87"/>
                </a:lnTo>
                <a:lnTo>
                  <a:pt x="f88" y="f89"/>
                </a:lnTo>
                <a:lnTo>
                  <a:pt x="f90" y="f91"/>
                </a:lnTo>
                <a:lnTo>
                  <a:pt x="f92" y="f93"/>
                </a:lnTo>
                <a:lnTo>
                  <a:pt x="f42"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115" y="f116"/>
                </a:lnTo>
                <a:lnTo>
                  <a:pt x="f31"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7"/>
                </a:lnTo>
                <a:lnTo>
                  <a:pt x="f138" y="f139"/>
                </a:lnTo>
                <a:lnTo>
                  <a:pt x="f140" y="f141"/>
                </a:lnTo>
                <a:lnTo>
                  <a:pt x="f142"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164" y="f165"/>
                </a:lnTo>
                <a:lnTo>
                  <a:pt x="f166" y="f167"/>
                </a:lnTo>
                <a:lnTo>
                  <a:pt x="f168" y="f169"/>
                </a:lnTo>
                <a:lnTo>
                  <a:pt x="f170" y="f171"/>
                </a:lnTo>
                <a:lnTo>
                  <a:pt x="f172" y="f173"/>
                </a:lnTo>
                <a:lnTo>
                  <a:pt x="f174" y="f175"/>
                </a:lnTo>
                <a:lnTo>
                  <a:pt x="f176" y="f177"/>
                </a:lnTo>
                <a:lnTo>
                  <a:pt x="f178" y="f179"/>
                </a:lnTo>
                <a:lnTo>
                  <a:pt x="f180" y="f181"/>
                </a:lnTo>
                <a:lnTo>
                  <a:pt x="f182" y="f183"/>
                </a:lnTo>
                <a:lnTo>
                  <a:pt x="f184" y="f185"/>
                </a:lnTo>
                <a:lnTo>
                  <a:pt x="f186" y="f187"/>
                </a:lnTo>
                <a:lnTo>
                  <a:pt x="f188" y="f189"/>
                </a:lnTo>
                <a:lnTo>
                  <a:pt x="f190" y="f191"/>
                </a:lnTo>
                <a:lnTo>
                  <a:pt x="f192" y="f193"/>
                </a:lnTo>
                <a:lnTo>
                  <a:pt x="f194" y="f195"/>
                </a:lnTo>
                <a:lnTo>
                  <a:pt x="f196" y="f197"/>
                </a:lnTo>
                <a:lnTo>
                  <a:pt x="f198" y="f199"/>
                </a:lnTo>
                <a:lnTo>
                  <a:pt x="f200" y="f201"/>
                </a:lnTo>
                <a:lnTo>
                  <a:pt x="f202" y="f203"/>
                </a:lnTo>
                <a:lnTo>
                  <a:pt x="f204" y="f205"/>
                </a:lnTo>
                <a:lnTo>
                  <a:pt x="f206" y="f8"/>
                </a:lnTo>
                <a:lnTo>
                  <a:pt x="f207" y="f8"/>
                </a:lnTo>
                <a:lnTo>
                  <a:pt x="f208" y="f8"/>
                </a:lnTo>
                <a:lnTo>
                  <a:pt x="f209" y="f210"/>
                </a:lnTo>
                <a:lnTo>
                  <a:pt x="f211" y="f212"/>
                </a:lnTo>
                <a:lnTo>
                  <a:pt x="f213" y="f214"/>
                </a:lnTo>
                <a:lnTo>
                  <a:pt x="f215" y="f216"/>
                </a:lnTo>
                <a:lnTo>
                  <a:pt x="f217" y="f218"/>
                </a:lnTo>
                <a:lnTo>
                  <a:pt x="f219" y="f181"/>
                </a:lnTo>
                <a:lnTo>
                  <a:pt x="f220" y="f221"/>
                </a:lnTo>
                <a:lnTo>
                  <a:pt x="f222" y="f223"/>
                </a:lnTo>
                <a:lnTo>
                  <a:pt x="f224" y="f225"/>
                </a:lnTo>
                <a:lnTo>
                  <a:pt x="f95" y="f226"/>
                </a:lnTo>
                <a:lnTo>
                  <a:pt x="f227" y="f228"/>
                </a:lnTo>
                <a:lnTo>
                  <a:pt x="f229" y="f230"/>
                </a:lnTo>
                <a:lnTo>
                  <a:pt x="f231" y="f232"/>
                </a:lnTo>
                <a:lnTo>
                  <a:pt x="f233" y="f234"/>
                </a:lnTo>
                <a:lnTo>
                  <a:pt x="f235" y="f236"/>
                </a:lnTo>
                <a:lnTo>
                  <a:pt x="f237" y="f238"/>
                </a:lnTo>
                <a:lnTo>
                  <a:pt x="f239" y="f240"/>
                </a:lnTo>
                <a:lnTo>
                  <a:pt x="f241" y="f242"/>
                </a:lnTo>
                <a:lnTo>
                  <a:pt x="f243" y="f244"/>
                </a:lnTo>
                <a:lnTo>
                  <a:pt x="f245" y="f246"/>
                </a:lnTo>
                <a:lnTo>
                  <a:pt x="f247" y="f248"/>
                </a:lnTo>
                <a:lnTo>
                  <a:pt x="f249" y="f250"/>
                </a:lnTo>
                <a:lnTo>
                  <a:pt x="f251" y="f252"/>
                </a:lnTo>
                <a:lnTo>
                  <a:pt x="f253" y="f254"/>
                </a:lnTo>
                <a:lnTo>
                  <a:pt x="f255" y="f256"/>
                </a:lnTo>
                <a:lnTo>
                  <a:pt x="f257" y="f258"/>
                </a:lnTo>
                <a:lnTo>
                  <a:pt x="f259" y="f260"/>
                </a:lnTo>
                <a:lnTo>
                  <a:pt x="f261" y="f262"/>
                </a:lnTo>
                <a:lnTo>
                  <a:pt x="f6" y="f263"/>
                </a:lnTo>
                <a:lnTo>
                  <a:pt x="f264" y="f265"/>
                </a:lnTo>
                <a:lnTo>
                  <a:pt x="f266" y="f267"/>
                </a:lnTo>
                <a:lnTo>
                  <a:pt x="f268" y="f269"/>
                </a:lnTo>
                <a:lnTo>
                  <a:pt x="f255" y="f270"/>
                </a:lnTo>
                <a:lnTo>
                  <a:pt x="f271" y="f272"/>
                </a:lnTo>
                <a:lnTo>
                  <a:pt x="f273" y="f274"/>
                </a:lnTo>
                <a:lnTo>
                  <a:pt x="f275" y="f276"/>
                </a:lnTo>
                <a:lnTo>
                  <a:pt x="f277" y="f278"/>
                </a:lnTo>
                <a:lnTo>
                  <a:pt x="f279" y="f280"/>
                </a:lnTo>
                <a:lnTo>
                  <a:pt x="f281" y="f282"/>
                </a:lnTo>
                <a:lnTo>
                  <a:pt x="f142" y="f283"/>
                </a:lnTo>
                <a:lnTo>
                  <a:pt x="f284" y="f285"/>
                </a:lnTo>
                <a:lnTo>
                  <a:pt x="f286" y="f287"/>
                </a:lnTo>
                <a:lnTo>
                  <a:pt x="f288" y="f289"/>
                </a:lnTo>
                <a:lnTo>
                  <a:pt x="f290" y="f291"/>
                </a:lnTo>
                <a:lnTo>
                  <a:pt x="f292" y="f293"/>
                </a:lnTo>
                <a:lnTo>
                  <a:pt x="f294" y="f295"/>
                </a:lnTo>
                <a:lnTo>
                  <a:pt x="f296" y="f297"/>
                </a:lnTo>
                <a:lnTo>
                  <a:pt x="f104" y="f298"/>
                </a:lnTo>
                <a:lnTo>
                  <a:pt x="f299" y="f300"/>
                </a:lnTo>
                <a:lnTo>
                  <a:pt x="f301" y="f302"/>
                </a:lnTo>
                <a:lnTo>
                  <a:pt x="f303" y="f304"/>
                </a:lnTo>
                <a:lnTo>
                  <a:pt x="f305" y="f306"/>
                </a:lnTo>
                <a:lnTo>
                  <a:pt x="f307" y="f308"/>
                </a:lnTo>
                <a:lnTo>
                  <a:pt x="f309" y="f310"/>
                </a:lnTo>
                <a:lnTo>
                  <a:pt x="f311" y="f312"/>
                </a:lnTo>
                <a:lnTo>
                  <a:pt x="f9" y="f6"/>
                </a:lnTo>
                <a:close/>
              </a:path>
            </a:pathLst>
          </a:custGeom>
          <a:solidFill>
            <a:srgbClr val="595959"/>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21" name="Freeform 104">
            <a:extLst>
              <a:ext uri="{FF2B5EF4-FFF2-40B4-BE49-F238E27FC236}">
                <a16:creationId xmlns:a16="http://schemas.microsoft.com/office/drawing/2014/main" id="{7133567D-5C1A-6664-5CE4-5AA6C148DBEA}"/>
              </a:ext>
            </a:extLst>
          </p:cNvPr>
          <p:cNvSpPr/>
          <p:nvPr/>
        </p:nvSpPr>
        <p:spPr>
          <a:xfrm>
            <a:off x="4443989" y="3666965"/>
            <a:ext cx="216731" cy="77129"/>
          </a:xfrm>
          <a:custGeom>
            <a:avLst/>
            <a:gdLst>
              <a:gd name="f0" fmla="val 10800000"/>
              <a:gd name="f1" fmla="val 5400000"/>
              <a:gd name="f2" fmla="val 180"/>
              <a:gd name="f3" fmla="val w"/>
              <a:gd name="f4" fmla="val h"/>
              <a:gd name="f5" fmla="val 0"/>
              <a:gd name="f6" fmla="val 916"/>
              <a:gd name="f7" fmla="val 324"/>
              <a:gd name="f8" fmla="val 863"/>
              <a:gd name="f9" fmla="val 885"/>
              <a:gd name="f10" fmla="val 81"/>
              <a:gd name="f11" fmla="val 902"/>
              <a:gd name="f12" fmla="val 160"/>
              <a:gd name="f13" fmla="val 233"/>
              <a:gd name="f14" fmla="val 15"/>
              <a:gd name="f15" fmla="val 9"/>
              <a:gd name="f16" fmla="val 281"/>
              <a:gd name="f17" fmla="val 234"/>
              <a:gd name="f18" fmla="+- 0 0 -90"/>
              <a:gd name="f19" fmla="*/ f3 1 916"/>
              <a:gd name="f20" fmla="*/ f4 1 324"/>
              <a:gd name="f21" fmla="val f5"/>
              <a:gd name="f22" fmla="val f6"/>
              <a:gd name="f23" fmla="val f7"/>
              <a:gd name="f24" fmla="*/ f18 f0 1"/>
              <a:gd name="f25" fmla="+- f23 0 f21"/>
              <a:gd name="f26" fmla="+- f22 0 f21"/>
              <a:gd name="f27" fmla="*/ f24 1 f2"/>
              <a:gd name="f28" fmla="*/ f26 1 916"/>
              <a:gd name="f29" fmla="*/ f25 1 324"/>
              <a:gd name="f30" fmla="*/ 863 f26 1"/>
              <a:gd name="f31" fmla="*/ 0 f25 1"/>
              <a:gd name="f32" fmla="*/ 885 f26 1"/>
              <a:gd name="f33" fmla="*/ 81 f25 1"/>
              <a:gd name="f34" fmla="*/ 902 f26 1"/>
              <a:gd name="f35" fmla="*/ 160 f25 1"/>
              <a:gd name="f36" fmla="*/ 916 f26 1"/>
              <a:gd name="f37" fmla="*/ 233 f25 1"/>
              <a:gd name="f38" fmla="*/ 15 f26 1"/>
              <a:gd name="f39" fmla="*/ 324 f25 1"/>
              <a:gd name="f40" fmla="*/ 9 f26 1"/>
              <a:gd name="f41" fmla="*/ 281 f25 1"/>
              <a:gd name="f42" fmla="*/ 0 f26 1"/>
              <a:gd name="f43" fmla="*/ 234 f25 1"/>
              <a:gd name="f44" fmla="+- f27 0 f1"/>
              <a:gd name="f45" fmla="*/ f30 1 916"/>
              <a:gd name="f46" fmla="*/ f31 1 324"/>
              <a:gd name="f47" fmla="*/ f32 1 916"/>
              <a:gd name="f48" fmla="*/ f33 1 324"/>
              <a:gd name="f49" fmla="*/ f34 1 916"/>
              <a:gd name="f50" fmla="*/ f35 1 324"/>
              <a:gd name="f51" fmla="*/ f36 1 916"/>
              <a:gd name="f52" fmla="*/ f37 1 324"/>
              <a:gd name="f53" fmla="*/ f38 1 916"/>
              <a:gd name="f54" fmla="*/ f39 1 324"/>
              <a:gd name="f55" fmla="*/ f40 1 916"/>
              <a:gd name="f56" fmla="*/ f41 1 324"/>
              <a:gd name="f57" fmla="*/ f42 1 916"/>
              <a:gd name="f58" fmla="*/ f43 1 324"/>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916" h="324">
                <a:moveTo>
                  <a:pt x="f8" y="f5"/>
                </a:moveTo>
                <a:lnTo>
                  <a:pt x="f9" y="f10"/>
                </a:lnTo>
                <a:lnTo>
                  <a:pt x="f11" y="f12"/>
                </a:lnTo>
                <a:lnTo>
                  <a:pt x="f6" y="f13"/>
                </a:lnTo>
                <a:lnTo>
                  <a:pt x="f14" y="f7"/>
                </a:lnTo>
                <a:lnTo>
                  <a:pt x="f15" y="f16"/>
                </a:lnTo>
                <a:lnTo>
                  <a:pt x="f5" y="f17"/>
                </a:lnTo>
                <a:lnTo>
                  <a:pt x="f8" y="f5"/>
                </a:lnTo>
                <a:close/>
              </a:path>
            </a:pathLst>
          </a:custGeom>
          <a:solidFill>
            <a:srgbClr val="FFFF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22" name="Freeform 105">
            <a:extLst>
              <a:ext uri="{FF2B5EF4-FFF2-40B4-BE49-F238E27FC236}">
                <a16:creationId xmlns:a16="http://schemas.microsoft.com/office/drawing/2014/main" id="{98C74D78-E232-683C-34A6-5CD226B70DC6}"/>
              </a:ext>
            </a:extLst>
          </p:cNvPr>
          <p:cNvSpPr/>
          <p:nvPr/>
        </p:nvSpPr>
        <p:spPr>
          <a:xfrm>
            <a:off x="4449201" y="3763032"/>
            <a:ext cx="218623" cy="41641"/>
          </a:xfrm>
          <a:custGeom>
            <a:avLst/>
            <a:gdLst>
              <a:gd name="f0" fmla="val 10800000"/>
              <a:gd name="f1" fmla="val 5400000"/>
              <a:gd name="f2" fmla="val 180"/>
              <a:gd name="f3" fmla="val w"/>
              <a:gd name="f4" fmla="val h"/>
              <a:gd name="f5" fmla="val 0"/>
              <a:gd name="f6" fmla="val 924"/>
              <a:gd name="f7" fmla="val 177"/>
              <a:gd name="f8" fmla="val 917"/>
              <a:gd name="f9" fmla="val 921"/>
              <a:gd name="f10" fmla="val 45"/>
              <a:gd name="f11" fmla="val 922"/>
              <a:gd name="f12" fmla="val 83"/>
              <a:gd name="f13" fmla="val 116"/>
              <a:gd name="f14" fmla="val 143"/>
              <a:gd name="f15" fmla="val 162"/>
              <a:gd name="f16" fmla="val 173"/>
              <a:gd name="f17" fmla="val 171"/>
              <a:gd name="f18" fmla="val 167"/>
              <a:gd name="f19" fmla="val 1"/>
              <a:gd name="f20" fmla="val 154"/>
              <a:gd name="f21" fmla="val 2"/>
              <a:gd name="f22" fmla="val 135"/>
              <a:gd name="f23" fmla="val 3"/>
              <a:gd name="f24" fmla="val 107"/>
              <a:gd name="f25" fmla="val 73"/>
              <a:gd name="f26" fmla="+- 0 0 -90"/>
              <a:gd name="f27" fmla="*/ f3 1 924"/>
              <a:gd name="f28" fmla="*/ f4 1 177"/>
              <a:gd name="f29" fmla="val f5"/>
              <a:gd name="f30" fmla="val f6"/>
              <a:gd name="f31" fmla="val f7"/>
              <a:gd name="f32" fmla="*/ f26 f0 1"/>
              <a:gd name="f33" fmla="+- f31 0 f29"/>
              <a:gd name="f34" fmla="+- f30 0 f29"/>
              <a:gd name="f35" fmla="*/ f32 1 f2"/>
              <a:gd name="f36" fmla="*/ f34 1 924"/>
              <a:gd name="f37" fmla="*/ f33 1 177"/>
              <a:gd name="f38" fmla="*/ 917 f34 1"/>
              <a:gd name="f39" fmla="*/ 0 f33 1"/>
              <a:gd name="f40" fmla="*/ 921 f34 1"/>
              <a:gd name="f41" fmla="*/ 45 f33 1"/>
              <a:gd name="f42" fmla="*/ 922 f34 1"/>
              <a:gd name="f43" fmla="*/ 83 f33 1"/>
              <a:gd name="f44" fmla="*/ 924 f34 1"/>
              <a:gd name="f45" fmla="*/ 116 f33 1"/>
              <a:gd name="f46" fmla="*/ 143 f33 1"/>
              <a:gd name="f47" fmla="*/ 162 f33 1"/>
              <a:gd name="f48" fmla="*/ 173 f33 1"/>
              <a:gd name="f49" fmla="*/ 177 f33 1"/>
              <a:gd name="f50" fmla="*/ 0 f34 1"/>
              <a:gd name="f51" fmla="*/ 171 f33 1"/>
              <a:gd name="f52" fmla="*/ 167 f33 1"/>
              <a:gd name="f53" fmla="*/ 1 f34 1"/>
              <a:gd name="f54" fmla="*/ 154 f33 1"/>
              <a:gd name="f55" fmla="*/ 2 f34 1"/>
              <a:gd name="f56" fmla="*/ 135 f33 1"/>
              <a:gd name="f57" fmla="*/ 3 f34 1"/>
              <a:gd name="f58" fmla="*/ 107 f33 1"/>
              <a:gd name="f59" fmla="*/ 73 f33 1"/>
              <a:gd name="f60" fmla="+- f35 0 f1"/>
              <a:gd name="f61" fmla="*/ f38 1 924"/>
              <a:gd name="f62" fmla="*/ f39 1 177"/>
              <a:gd name="f63" fmla="*/ f40 1 924"/>
              <a:gd name="f64" fmla="*/ f41 1 177"/>
              <a:gd name="f65" fmla="*/ f42 1 924"/>
              <a:gd name="f66" fmla="*/ f43 1 177"/>
              <a:gd name="f67" fmla="*/ f44 1 924"/>
              <a:gd name="f68" fmla="*/ f45 1 177"/>
              <a:gd name="f69" fmla="*/ f46 1 177"/>
              <a:gd name="f70" fmla="*/ f47 1 177"/>
              <a:gd name="f71" fmla="*/ f48 1 177"/>
              <a:gd name="f72" fmla="*/ f49 1 177"/>
              <a:gd name="f73" fmla="*/ f50 1 924"/>
              <a:gd name="f74" fmla="*/ f51 1 177"/>
              <a:gd name="f75" fmla="*/ f52 1 177"/>
              <a:gd name="f76" fmla="*/ f53 1 924"/>
              <a:gd name="f77" fmla="*/ f54 1 177"/>
              <a:gd name="f78" fmla="*/ f55 1 924"/>
              <a:gd name="f79" fmla="*/ f56 1 177"/>
              <a:gd name="f80" fmla="*/ f57 1 924"/>
              <a:gd name="f81" fmla="*/ f58 1 177"/>
              <a:gd name="f82" fmla="*/ f59 1 177"/>
              <a:gd name="f83" fmla="*/ 0 1 f36"/>
              <a:gd name="f84" fmla="*/ f30 1 f36"/>
              <a:gd name="f85" fmla="*/ 0 1 f37"/>
              <a:gd name="f86" fmla="*/ f31 1 f37"/>
              <a:gd name="f87" fmla="*/ f61 1 f36"/>
              <a:gd name="f88" fmla="*/ f62 1 f37"/>
              <a:gd name="f89" fmla="*/ f63 1 f36"/>
              <a:gd name="f90" fmla="*/ f64 1 f37"/>
              <a:gd name="f91" fmla="*/ f65 1 f36"/>
              <a:gd name="f92" fmla="*/ f66 1 f37"/>
              <a:gd name="f93" fmla="*/ f67 1 f36"/>
              <a:gd name="f94" fmla="*/ f68 1 f37"/>
              <a:gd name="f95" fmla="*/ f69 1 f37"/>
              <a:gd name="f96" fmla="*/ f70 1 f37"/>
              <a:gd name="f97" fmla="*/ f71 1 f37"/>
              <a:gd name="f98" fmla="*/ f72 1 f37"/>
              <a:gd name="f99" fmla="*/ f73 1 f36"/>
              <a:gd name="f100" fmla="*/ f74 1 f37"/>
              <a:gd name="f101" fmla="*/ f75 1 f37"/>
              <a:gd name="f102" fmla="*/ f76 1 f36"/>
              <a:gd name="f103" fmla="*/ f77 1 f37"/>
              <a:gd name="f104" fmla="*/ f78 1 f36"/>
              <a:gd name="f105" fmla="*/ f79 1 f37"/>
              <a:gd name="f106" fmla="*/ f80 1 f36"/>
              <a:gd name="f107" fmla="*/ f81 1 f37"/>
              <a:gd name="f108" fmla="*/ f82 1 f37"/>
              <a:gd name="f109" fmla="*/ f83 f27 1"/>
              <a:gd name="f110" fmla="*/ f84 f27 1"/>
              <a:gd name="f111" fmla="*/ f86 f28 1"/>
              <a:gd name="f112" fmla="*/ f85 f28 1"/>
              <a:gd name="f113" fmla="*/ f87 f27 1"/>
              <a:gd name="f114" fmla="*/ f88 f28 1"/>
              <a:gd name="f115" fmla="*/ f89 f27 1"/>
              <a:gd name="f116" fmla="*/ f90 f28 1"/>
              <a:gd name="f117" fmla="*/ f91 f27 1"/>
              <a:gd name="f118" fmla="*/ f92 f28 1"/>
              <a:gd name="f119" fmla="*/ f93 f27 1"/>
              <a:gd name="f120" fmla="*/ f94 f28 1"/>
              <a:gd name="f121" fmla="*/ f95 f28 1"/>
              <a:gd name="f122" fmla="*/ f96 f28 1"/>
              <a:gd name="f123" fmla="*/ f97 f28 1"/>
              <a:gd name="f124" fmla="*/ f98 f28 1"/>
              <a:gd name="f125" fmla="*/ f99 f27 1"/>
              <a:gd name="f126" fmla="*/ f100 f28 1"/>
              <a:gd name="f127" fmla="*/ f101 f28 1"/>
              <a:gd name="f128" fmla="*/ f102 f27 1"/>
              <a:gd name="f129" fmla="*/ f103 f28 1"/>
              <a:gd name="f130" fmla="*/ f104 f27 1"/>
              <a:gd name="f131" fmla="*/ f105 f28 1"/>
              <a:gd name="f132" fmla="*/ f106 f27 1"/>
              <a:gd name="f133" fmla="*/ f107 f28 1"/>
              <a:gd name="f134" fmla="*/ f108 f28 1"/>
            </a:gdLst>
            <a:ahLst/>
            <a:cxnLst>
              <a:cxn ang="3cd4">
                <a:pos x="hc" y="t"/>
              </a:cxn>
              <a:cxn ang="0">
                <a:pos x="r" y="vc"/>
              </a:cxn>
              <a:cxn ang="cd4">
                <a:pos x="hc" y="b"/>
              </a:cxn>
              <a:cxn ang="cd2">
                <a:pos x="l" y="vc"/>
              </a:cxn>
              <a:cxn ang="f60">
                <a:pos x="f113" y="f114"/>
              </a:cxn>
              <a:cxn ang="f60">
                <a:pos x="f115" y="f116"/>
              </a:cxn>
              <a:cxn ang="f60">
                <a:pos x="f117" y="f118"/>
              </a:cxn>
              <a:cxn ang="f60">
                <a:pos x="f119" y="f120"/>
              </a:cxn>
              <a:cxn ang="f60">
                <a:pos x="f119" y="f121"/>
              </a:cxn>
              <a:cxn ang="f60">
                <a:pos x="f119" y="f122"/>
              </a:cxn>
              <a:cxn ang="f60">
                <a:pos x="f119" y="f123"/>
              </a:cxn>
              <a:cxn ang="f60">
                <a:pos x="f119" y="f124"/>
              </a:cxn>
              <a:cxn ang="f60">
                <a:pos x="f125" y="f126"/>
              </a:cxn>
              <a:cxn ang="f60">
                <a:pos x="f125" y="f127"/>
              </a:cxn>
              <a:cxn ang="f60">
                <a:pos x="f128" y="f129"/>
              </a:cxn>
              <a:cxn ang="f60">
                <a:pos x="f130" y="f131"/>
              </a:cxn>
              <a:cxn ang="f60">
                <a:pos x="f132" y="f133"/>
              </a:cxn>
              <a:cxn ang="f60">
                <a:pos x="f132" y="f134"/>
              </a:cxn>
              <a:cxn ang="f60">
                <a:pos x="f113" y="f114"/>
              </a:cxn>
            </a:cxnLst>
            <a:rect l="f109" t="f112" r="f110" b="f111"/>
            <a:pathLst>
              <a:path w="924" h="177">
                <a:moveTo>
                  <a:pt x="f8" y="f5"/>
                </a:moveTo>
                <a:lnTo>
                  <a:pt x="f9" y="f10"/>
                </a:lnTo>
                <a:lnTo>
                  <a:pt x="f11" y="f12"/>
                </a:lnTo>
                <a:lnTo>
                  <a:pt x="f6" y="f13"/>
                </a:lnTo>
                <a:lnTo>
                  <a:pt x="f6" y="f14"/>
                </a:lnTo>
                <a:lnTo>
                  <a:pt x="f6" y="f15"/>
                </a:lnTo>
                <a:lnTo>
                  <a:pt x="f6" y="f16"/>
                </a:lnTo>
                <a:lnTo>
                  <a:pt x="f6" y="f7"/>
                </a:lnTo>
                <a:lnTo>
                  <a:pt x="f5" y="f17"/>
                </a:lnTo>
                <a:lnTo>
                  <a:pt x="f5" y="f18"/>
                </a:lnTo>
                <a:lnTo>
                  <a:pt x="f19" y="f20"/>
                </a:lnTo>
                <a:lnTo>
                  <a:pt x="f21" y="f22"/>
                </a:lnTo>
                <a:lnTo>
                  <a:pt x="f23" y="f24"/>
                </a:lnTo>
                <a:lnTo>
                  <a:pt x="f23" y="f25"/>
                </a:lnTo>
                <a:lnTo>
                  <a:pt x="f8" y="f5"/>
                </a:lnTo>
                <a:close/>
              </a:path>
            </a:pathLst>
          </a:custGeom>
          <a:solidFill>
            <a:srgbClr val="92D05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grpSp>
        <p:nvGrpSpPr>
          <p:cNvPr id="14" name="Group 112">
            <a:extLst>
              <a:ext uri="{FF2B5EF4-FFF2-40B4-BE49-F238E27FC236}">
                <a16:creationId xmlns:a16="http://schemas.microsoft.com/office/drawing/2014/main" id="{EE51019A-23AC-3ECE-2420-D8BD4391649E}"/>
              </a:ext>
            </a:extLst>
          </p:cNvPr>
          <p:cNvGrpSpPr/>
          <p:nvPr/>
        </p:nvGrpSpPr>
        <p:grpSpPr>
          <a:xfrm>
            <a:off x="4007050" y="3647517"/>
            <a:ext cx="498768" cy="340239"/>
            <a:chOff x="2706786" y="3141678"/>
            <a:chExt cx="498768" cy="340239"/>
          </a:xfrm>
        </p:grpSpPr>
        <p:sp>
          <p:nvSpPr>
            <p:cNvPr id="16" name="Freeform 114">
              <a:extLst>
                <a:ext uri="{FF2B5EF4-FFF2-40B4-BE49-F238E27FC236}">
                  <a16:creationId xmlns:a16="http://schemas.microsoft.com/office/drawing/2014/main" id="{2926C41D-0AFF-5E91-A2DF-2CF37AA2FEC5}"/>
                </a:ext>
              </a:extLst>
            </p:cNvPr>
            <p:cNvSpPr/>
            <p:nvPr/>
          </p:nvSpPr>
          <p:spPr>
            <a:xfrm rot="3096688">
              <a:off x="2786050" y="3062414"/>
              <a:ext cx="340239" cy="498768"/>
            </a:xfrm>
            <a:custGeom>
              <a:avLst/>
              <a:gdLst>
                <a:gd name="f0" fmla="val 10800000"/>
                <a:gd name="f1" fmla="val 5400000"/>
                <a:gd name="f2" fmla="val 180"/>
                <a:gd name="f3" fmla="val w"/>
                <a:gd name="f4" fmla="val h"/>
                <a:gd name="f5" fmla="val 0"/>
                <a:gd name="f6" fmla="val 1438"/>
                <a:gd name="f7" fmla="val 2107"/>
                <a:gd name="f8" fmla="val 943"/>
                <a:gd name="f9" fmla="val 1710"/>
                <a:gd name="f10" fmla="val 930"/>
                <a:gd name="f11" fmla="val 1766"/>
                <a:gd name="f12" fmla="val 912"/>
                <a:gd name="f13" fmla="val 1818"/>
                <a:gd name="f14" fmla="val 887"/>
                <a:gd name="f15" fmla="val 1868"/>
                <a:gd name="f16" fmla="val 858"/>
                <a:gd name="f17" fmla="val 1914"/>
                <a:gd name="f18" fmla="val 823"/>
                <a:gd name="f19" fmla="val 1956"/>
                <a:gd name="f20" fmla="val 784"/>
                <a:gd name="f21" fmla="val 1994"/>
                <a:gd name="f22" fmla="val 739"/>
                <a:gd name="f23" fmla="val 2027"/>
                <a:gd name="f24" fmla="val 692"/>
                <a:gd name="f25" fmla="val 2055"/>
                <a:gd name="f26" fmla="val 642"/>
                <a:gd name="f27" fmla="val 2078"/>
                <a:gd name="f28" fmla="val 589"/>
                <a:gd name="f29" fmla="val 2094"/>
                <a:gd name="f30" fmla="val 533"/>
                <a:gd name="f31" fmla="val 2105"/>
                <a:gd name="f32" fmla="val 474"/>
                <a:gd name="f33" fmla="val 415"/>
                <a:gd name="f34" fmla="val 2103"/>
                <a:gd name="f35" fmla="val 357"/>
                <a:gd name="f36" fmla="val 2093"/>
                <a:gd name="f37" fmla="val 303"/>
                <a:gd name="f38" fmla="val 2075"/>
                <a:gd name="f39" fmla="val 252"/>
                <a:gd name="f40" fmla="val 2052"/>
                <a:gd name="f41" fmla="val 203"/>
                <a:gd name="f42" fmla="val 2023"/>
                <a:gd name="f43" fmla="val 160"/>
                <a:gd name="f44" fmla="val 1988"/>
                <a:gd name="f45" fmla="val 119"/>
                <a:gd name="f46" fmla="val 1948"/>
                <a:gd name="f47" fmla="val 85"/>
                <a:gd name="f48" fmla="val 1905"/>
                <a:gd name="f49" fmla="val 56"/>
                <a:gd name="f50" fmla="val 1857"/>
                <a:gd name="f51" fmla="val 32"/>
                <a:gd name="f52" fmla="val 1804"/>
                <a:gd name="f53" fmla="val 15"/>
                <a:gd name="f54" fmla="val 1750"/>
                <a:gd name="f55" fmla="val 4"/>
                <a:gd name="f56" fmla="val 1692"/>
                <a:gd name="f57" fmla="val 1634"/>
                <a:gd name="f58" fmla="val 1578"/>
                <a:gd name="f59" fmla="val 12"/>
                <a:gd name="f60" fmla="val 1525"/>
                <a:gd name="f61" fmla="val 28"/>
                <a:gd name="f62" fmla="val 1474"/>
                <a:gd name="f63" fmla="val 48"/>
                <a:gd name="f64" fmla="val 1424"/>
                <a:gd name="f65" fmla="val 75"/>
                <a:gd name="f66" fmla="val 1378"/>
                <a:gd name="f67" fmla="val 105"/>
                <a:gd name="f68" fmla="val 1336"/>
                <a:gd name="f69" fmla="val 140"/>
                <a:gd name="f70" fmla="val 1297"/>
                <a:gd name="f71" fmla="val 137"/>
                <a:gd name="f72" fmla="val 1296"/>
                <a:gd name="f73" fmla="+- 0 0 -90"/>
                <a:gd name="f74" fmla="*/ f3 1 1438"/>
                <a:gd name="f75" fmla="*/ f4 1 2107"/>
                <a:gd name="f76" fmla="val f5"/>
                <a:gd name="f77" fmla="val f6"/>
                <a:gd name="f78" fmla="val f7"/>
                <a:gd name="f79" fmla="*/ f73 f0 1"/>
                <a:gd name="f80" fmla="+- f78 0 f76"/>
                <a:gd name="f81" fmla="+- f77 0 f76"/>
                <a:gd name="f82" fmla="*/ f79 1 f2"/>
                <a:gd name="f83" fmla="*/ f81 1 1438"/>
                <a:gd name="f84" fmla="*/ f80 1 2107"/>
                <a:gd name="f85" fmla="*/ 1438 f81 1"/>
                <a:gd name="f86" fmla="*/ 0 f80 1"/>
                <a:gd name="f87" fmla="*/ 943 f81 1"/>
                <a:gd name="f88" fmla="*/ 1710 f80 1"/>
                <a:gd name="f89" fmla="*/ 930 f81 1"/>
                <a:gd name="f90" fmla="*/ 1766 f80 1"/>
                <a:gd name="f91" fmla="*/ 912 f81 1"/>
                <a:gd name="f92" fmla="*/ 1818 f80 1"/>
                <a:gd name="f93" fmla="*/ 887 f81 1"/>
                <a:gd name="f94" fmla="*/ 1868 f80 1"/>
                <a:gd name="f95" fmla="*/ 858 f81 1"/>
                <a:gd name="f96" fmla="*/ 1914 f80 1"/>
                <a:gd name="f97" fmla="*/ 823 f81 1"/>
                <a:gd name="f98" fmla="*/ 1956 f80 1"/>
                <a:gd name="f99" fmla="*/ 784 f81 1"/>
                <a:gd name="f100" fmla="*/ 1994 f80 1"/>
                <a:gd name="f101" fmla="*/ 739 f81 1"/>
                <a:gd name="f102" fmla="*/ 2027 f80 1"/>
                <a:gd name="f103" fmla="*/ 692 f81 1"/>
                <a:gd name="f104" fmla="*/ 2055 f80 1"/>
                <a:gd name="f105" fmla="*/ 642 f81 1"/>
                <a:gd name="f106" fmla="*/ 2078 f80 1"/>
                <a:gd name="f107" fmla="*/ 589 f81 1"/>
                <a:gd name="f108" fmla="*/ 2094 f80 1"/>
                <a:gd name="f109" fmla="*/ 533 f81 1"/>
                <a:gd name="f110" fmla="*/ 2105 f80 1"/>
                <a:gd name="f111" fmla="*/ 474 f81 1"/>
                <a:gd name="f112" fmla="*/ 2107 f80 1"/>
                <a:gd name="f113" fmla="*/ 415 f81 1"/>
                <a:gd name="f114" fmla="*/ 2103 f80 1"/>
                <a:gd name="f115" fmla="*/ 357 f81 1"/>
                <a:gd name="f116" fmla="*/ 2093 f80 1"/>
                <a:gd name="f117" fmla="*/ 303 f81 1"/>
                <a:gd name="f118" fmla="*/ 2075 f80 1"/>
                <a:gd name="f119" fmla="*/ 252 f81 1"/>
                <a:gd name="f120" fmla="*/ 2052 f80 1"/>
                <a:gd name="f121" fmla="*/ 203 f81 1"/>
                <a:gd name="f122" fmla="*/ 2023 f80 1"/>
                <a:gd name="f123" fmla="*/ 160 f81 1"/>
                <a:gd name="f124" fmla="*/ 1988 f80 1"/>
                <a:gd name="f125" fmla="*/ 119 f81 1"/>
                <a:gd name="f126" fmla="*/ 1948 f80 1"/>
                <a:gd name="f127" fmla="*/ 85 f81 1"/>
                <a:gd name="f128" fmla="*/ 1905 f80 1"/>
                <a:gd name="f129" fmla="*/ 56 f81 1"/>
                <a:gd name="f130" fmla="*/ 1857 f80 1"/>
                <a:gd name="f131" fmla="*/ 32 f81 1"/>
                <a:gd name="f132" fmla="*/ 1804 f80 1"/>
                <a:gd name="f133" fmla="*/ 15 f81 1"/>
                <a:gd name="f134" fmla="*/ 1750 f80 1"/>
                <a:gd name="f135" fmla="*/ 4 f81 1"/>
                <a:gd name="f136" fmla="*/ 1692 f80 1"/>
                <a:gd name="f137" fmla="*/ 0 f81 1"/>
                <a:gd name="f138" fmla="*/ 1634 f80 1"/>
                <a:gd name="f139" fmla="*/ 1578 f80 1"/>
                <a:gd name="f140" fmla="*/ 12 f81 1"/>
                <a:gd name="f141" fmla="*/ 1525 f80 1"/>
                <a:gd name="f142" fmla="*/ 28 f81 1"/>
                <a:gd name="f143" fmla="*/ 1474 f80 1"/>
                <a:gd name="f144" fmla="*/ 48 f81 1"/>
                <a:gd name="f145" fmla="*/ 1424 f80 1"/>
                <a:gd name="f146" fmla="*/ 75 f81 1"/>
                <a:gd name="f147" fmla="*/ 1378 f80 1"/>
                <a:gd name="f148" fmla="*/ 105 f81 1"/>
                <a:gd name="f149" fmla="*/ 1336 f80 1"/>
                <a:gd name="f150" fmla="*/ 140 f81 1"/>
                <a:gd name="f151" fmla="*/ 1297 f80 1"/>
                <a:gd name="f152" fmla="*/ 137 f81 1"/>
                <a:gd name="f153" fmla="*/ 1296 f80 1"/>
                <a:gd name="f154" fmla="+- f82 0 f1"/>
                <a:gd name="f155" fmla="*/ f85 1 1438"/>
                <a:gd name="f156" fmla="*/ f86 1 2107"/>
                <a:gd name="f157" fmla="*/ f87 1 1438"/>
                <a:gd name="f158" fmla="*/ f88 1 2107"/>
                <a:gd name="f159" fmla="*/ f89 1 1438"/>
                <a:gd name="f160" fmla="*/ f90 1 2107"/>
                <a:gd name="f161" fmla="*/ f91 1 1438"/>
                <a:gd name="f162" fmla="*/ f92 1 2107"/>
                <a:gd name="f163" fmla="*/ f93 1 1438"/>
                <a:gd name="f164" fmla="*/ f94 1 2107"/>
                <a:gd name="f165" fmla="*/ f95 1 1438"/>
                <a:gd name="f166" fmla="*/ f96 1 2107"/>
                <a:gd name="f167" fmla="*/ f97 1 1438"/>
                <a:gd name="f168" fmla="*/ f98 1 2107"/>
                <a:gd name="f169" fmla="*/ f99 1 1438"/>
                <a:gd name="f170" fmla="*/ f100 1 2107"/>
                <a:gd name="f171" fmla="*/ f101 1 1438"/>
                <a:gd name="f172" fmla="*/ f102 1 2107"/>
                <a:gd name="f173" fmla="*/ f103 1 1438"/>
                <a:gd name="f174" fmla="*/ f104 1 2107"/>
                <a:gd name="f175" fmla="*/ f105 1 1438"/>
                <a:gd name="f176" fmla="*/ f106 1 2107"/>
                <a:gd name="f177" fmla="*/ f107 1 1438"/>
                <a:gd name="f178" fmla="*/ f108 1 2107"/>
                <a:gd name="f179" fmla="*/ f109 1 1438"/>
                <a:gd name="f180" fmla="*/ f110 1 2107"/>
                <a:gd name="f181" fmla="*/ f111 1 1438"/>
                <a:gd name="f182" fmla="*/ f112 1 2107"/>
                <a:gd name="f183" fmla="*/ f113 1 1438"/>
                <a:gd name="f184" fmla="*/ f114 1 2107"/>
                <a:gd name="f185" fmla="*/ f115 1 1438"/>
                <a:gd name="f186" fmla="*/ f116 1 2107"/>
                <a:gd name="f187" fmla="*/ f117 1 1438"/>
                <a:gd name="f188" fmla="*/ f118 1 2107"/>
                <a:gd name="f189" fmla="*/ f119 1 1438"/>
                <a:gd name="f190" fmla="*/ f120 1 2107"/>
                <a:gd name="f191" fmla="*/ f121 1 1438"/>
                <a:gd name="f192" fmla="*/ f122 1 2107"/>
                <a:gd name="f193" fmla="*/ f123 1 1438"/>
                <a:gd name="f194" fmla="*/ f124 1 2107"/>
                <a:gd name="f195" fmla="*/ f125 1 1438"/>
                <a:gd name="f196" fmla="*/ f126 1 2107"/>
                <a:gd name="f197" fmla="*/ f127 1 1438"/>
                <a:gd name="f198" fmla="*/ f128 1 2107"/>
                <a:gd name="f199" fmla="*/ f129 1 1438"/>
                <a:gd name="f200" fmla="*/ f130 1 2107"/>
                <a:gd name="f201" fmla="*/ f131 1 1438"/>
                <a:gd name="f202" fmla="*/ f132 1 2107"/>
                <a:gd name="f203" fmla="*/ f133 1 1438"/>
                <a:gd name="f204" fmla="*/ f134 1 2107"/>
                <a:gd name="f205" fmla="*/ f135 1 1438"/>
                <a:gd name="f206" fmla="*/ f136 1 2107"/>
                <a:gd name="f207" fmla="*/ f137 1 1438"/>
                <a:gd name="f208" fmla="*/ f138 1 2107"/>
                <a:gd name="f209" fmla="*/ f139 1 2107"/>
                <a:gd name="f210" fmla="*/ f140 1 1438"/>
                <a:gd name="f211" fmla="*/ f141 1 2107"/>
                <a:gd name="f212" fmla="*/ f142 1 1438"/>
                <a:gd name="f213" fmla="*/ f143 1 2107"/>
                <a:gd name="f214" fmla="*/ f144 1 1438"/>
                <a:gd name="f215" fmla="*/ f145 1 2107"/>
                <a:gd name="f216" fmla="*/ f146 1 1438"/>
                <a:gd name="f217" fmla="*/ f147 1 2107"/>
                <a:gd name="f218" fmla="*/ f148 1 1438"/>
                <a:gd name="f219" fmla="*/ f149 1 2107"/>
                <a:gd name="f220" fmla="*/ f150 1 1438"/>
                <a:gd name="f221" fmla="*/ f151 1 2107"/>
                <a:gd name="f222" fmla="*/ f152 1 1438"/>
                <a:gd name="f223" fmla="*/ f153 1 2107"/>
                <a:gd name="f224" fmla="*/ 0 1 f83"/>
                <a:gd name="f225" fmla="*/ f77 1 f83"/>
                <a:gd name="f226" fmla="*/ 0 1 f84"/>
                <a:gd name="f227" fmla="*/ f78 1 f84"/>
                <a:gd name="f228" fmla="*/ f155 1 f83"/>
                <a:gd name="f229" fmla="*/ f156 1 f84"/>
                <a:gd name="f230" fmla="*/ f157 1 f83"/>
                <a:gd name="f231" fmla="*/ f158 1 f84"/>
                <a:gd name="f232" fmla="*/ f159 1 f83"/>
                <a:gd name="f233" fmla="*/ f160 1 f84"/>
                <a:gd name="f234" fmla="*/ f161 1 f83"/>
                <a:gd name="f235" fmla="*/ f162 1 f84"/>
                <a:gd name="f236" fmla="*/ f163 1 f83"/>
                <a:gd name="f237" fmla="*/ f164 1 f84"/>
                <a:gd name="f238" fmla="*/ f165 1 f83"/>
                <a:gd name="f239" fmla="*/ f166 1 f84"/>
                <a:gd name="f240" fmla="*/ f167 1 f83"/>
                <a:gd name="f241" fmla="*/ f168 1 f84"/>
                <a:gd name="f242" fmla="*/ f169 1 f83"/>
                <a:gd name="f243" fmla="*/ f170 1 f84"/>
                <a:gd name="f244" fmla="*/ f171 1 f83"/>
                <a:gd name="f245" fmla="*/ f172 1 f84"/>
                <a:gd name="f246" fmla="*/ f173 1 f83"/>
                <a:gd name="f247" fmla="*/ f174 1 f84"/>
                <a:gd name="f248" fmla="*/ f175 1 f83"/>
                <a:gd name="f249" fmla="*/ f176 1 f84"/>
                <a:gd name="f250" fmla="*/ f177 1 f83"/>
                <a:gd name="f251" fmla="*/ f178 1 f84"/>
                <a:gd name="f252" fmla="*/ f179 1 f83"/>
                <a:gd name="f253" fmla="*/ f180 1 f84"/>
                <a:gd name="f254" fmla="*/ f181 1 f83"/>
                <a:gd name="f255" fmla="*/ f182 1 f84"/>
                <a:gd name="f256" fmla="*/ f183 1 f83"/>
                <a:gd name="f257" fmla="*/ f184 1 f84"/>
                <a:gd name="f258" fmla="*/ f185 1 f83"/>
                <a:gd name="f259" fmla="*/ f186 1 f84"/>
                <a:gd name="f260" fmla="*/ f187 1 f83"/>
                <a:gd name="f261" fmla="*/ f188 1 f84"/>
                <a:gd name="f262" fmla="*/ f189 1 f83"/>
                <a:gd name="f263" fmla="*/ f190 1 f84"/>
                <a:gd name="f264" fmla="*/ f191 1 f83"/>
                <a:gd name="f265" fmla="*/ f192 1 f84"/>
                <a:gd name="f266" fmla="*/ f193 1 f83"/>
                <a:gd name="f267" fmla="*/ f194 1 f84"/>
                <a:gd name="f268" fmla="*/ f195 1 f83"/>
                <a:gd name="f269" fmla="*/ f196 1 f84"/>
                <a:gd name="f270" fmla="*/ f197 1 f83"/>
                <a:gd name="f271" fmla="*/ f198 1 f84"/>
                <a:gd name="f272" fmla="*/ f199 1 f83"/>
                <a:gd name="f273" fmla="*/ f200 1 f84"/>
                <a:gd name="f274" fmla="*/ f201 1 f83"/>
                <a:gd name="f275" fmla="*/ f202 1 f84"/>
                <a:gd name="f276" fmla="*/ f203 1 f83"/>
                <a:gd name="f277" fmla="*/ f204 1 f84"/>
                <a:gd name="f278" fmla="*/ f205 1 f83"/>
                <a:gd name="f279" fmla="*/ f206 1 f84"/>
                <a:gd name="f280" fmla="*/ f207 1 f83"/>
                <a:gd name="f281" fmla="*/ f208 1 f84"/>
                <a:gd name="f282" fmla="*/ f209 1 f84"/>
                <a:gd name="f283" fmla="*/ f210 1 f83"/>
                <a:gd name="f284" fmla="*/ f211 1 f84"/>
                <a:gd name="f285" fmla="*/ f212 1 f83"/>
                <a:gd name="f286" fmla="*/ f213 1 f84"/>
                <a:gd name="f287" fmla="*/ f214 1 f83"/>
                <a:gd name="f288" fmla="*/ f215 1 f84"/>
                <a:gd name="f289" fmla="*/ f216 1 f83"/>
                <a:gd name="f290" fmla="*/ f217 1 f84"/>
                <a:gd name="f291" fmla="*/ f218 1 f83"/>
                <a:gd name="f292" fmla="*/ f219 1 f84"/>
                <a:gd name="f293" fmla="*/ f220 1 f83"/>
                <a:gd name="f294" fmla="*/ f221 1 f84"/>
                <a:gd name="f295" fmla="*/ f222 1 f83"/>
                <a:gd name="f296" fmla="*/ f223 1 f84"/>
                <a:gd name="f297" fmla="*/ f224 f74 1"/>
                <a:gd name="f298" fmla="*/ f225 f74 1"/>
                <a:gd name="f299" fmla="*/ f227 f75 1"/>
                <a:gd name="f300" fmla="*/ f226 f75 1"/>
                <a:gd name="f301" fmla="*/ f228 f74 1"/>
                <a:gd name="f302" fmla="*/ f229 f75 1"/>
                <a:gd name="f303" fmla="*/ f230 f74 1"/>
                <a:gd name="f304" fmla="*/ f231 f75 1"/>
                <a:gd name="f305" fmla="*/ f232 f74 1"/>
                <a:gd name="f306" fmla="*/ f233 f75 1"/>
                <a:gd name="f307" fmla="*/ f234 f74 1"/>
                <a:gd name="f308" fmla="*/ f235 f75 1"/>
                <a:gd name="f309" fmla="*/ f236 f74 1"/>
                <a:gd name="f310" fmla="*/ f237 f75 1"/>
                <a:gd name="f311" fmla="*/ f238 f74 1"/>
                <a:gd name="f312" fmla="*/ f239 f75 1"/>
                <a:gd name="f313" fmla="*/ f240 f74 1"/>
                <a:gd name="f314" fmla="*/ f241 f75 1"/>
                <a:gd name="f315" fmla="*/ f242 f74 1"/>
                <a:gd name="f316" fmla="*/ f243 f75 1"/>
                <a:gd name="f317" fmla="*/ f244 f74 1"/>
                <a:gd name="f318" fmla="*/ f245 f75 1"/>
                <a:gd name="f319" fmla="*/ f246 f74 1"/>
                <a:gd name="f320" fmla="*/ f247 f75 1"/>
                <a:gd name="f321" fmla="*/ f248 f74 1"/>
                <a:gd name="f322" fmla="*/ f249 f75 1"/>
                <a:gd name="f323" fmla="*/ f250 f74 1"/>
                <a:gd name="f324" fmla="*/ f251 f75 1"/>
                <a:gd name="f325" fmla="*/ f252 f74 1"/>
                <a:gd name="f326" fmla="*/ f253 f75 1"/>
                <a:gd name="f327" fmla="*/ f254 f74 1"/>
                <a:gd name="f328" fmla="*/ f255 f75 1"/>
                <a:gd name="f329" fmla="*/ f256 f74 1"/>
                <a:gd name="f330" fmla="*/ f257 f75 1"/>
                <a:gd name="f331" fmla="*/ f258 f74 1"/>
                <a:gd name="f332" fmla="*/ f259 f75 1"/>
                <a:gd name="f333" fmla="*/ f260 f74 1"/>
                <a:gd name="f334" fmla="*/ f261 f75 1"/>
                <a:gd name="f335" fmla="*/ f262 f74 1"/>
                <a:gd name="f336" fmla="*/ f263 f75 1"/>
                <a:gd name="f337" fmla="*/ f264 f74 1"/>
                <a:gd name="f338" fmla="*/ f265 f75 1"/>
                <a:gd name="f339" fmla="*/ f266 f74 1"/>
                <a:gd name="f340" fmla="*/ f267 f75 1"/>
                <a:gd name="f341" fmla="*/ f268 f74 1"/>
                <a:gd name="f342" fmla="*/ f269 f75 1"/>
                <a:gd name="f343" fmla="*/ f270 f74 1"/>
                <a:gd name="f344" fmla="*/ f271 f75 1"/>
                <a:gd name="f345" fmla="*/ f272 f74 1"/>
                <a:gd name="f346" fmla="*/ f273 f75 1"/>
                <a:gd name="f347" fmla="*/ f274 f74 1"/>
                <a:gd name="f348" fmla="*/ f275 f75 1"/>
                <a:gd name="f349" fmla="*/ f276 f74 1"/>
                <a:gd name="f350" fmla="*/ f277 f75 1"/>
                <a:gd name="f351" fmla="*/ f278 f74 1"/>
                <a:gd name="f352" fmla="*/ f279 f75 1"/>
                <a:gd name="f353" fmla="*/ f280 f74 1"/>
                <a:gd name="f354" fmla="*/ f281 f75 1"/>
                <a:gd name="f355" fmla="*/ f282 f75 1"/>
                <a:gd name="f356" fmla="*/ f283 f74 1"/>
                <a:gd name="f357" fmla="*/ f284 f75 1"/>
                <a:gd name="f358" fmla="*/ f285 f74 1"/>
                <a:gd name="f359" fmla="*/ f286 f75 1"/>
                <a:gd name="f360" fmla="*/ f287 f74 1"/>
                <a:gd name="f361" fmla="*/ f288 f75 1"/>
                <a:gd name="f362" fmla="*/ f289 f74 1"/>
                <a:gd name="f363" fmla="*/ f290 f75 1"/>
                <a:gd name="f364" fmla="*/ f291 f74 1"/>
                <a:gd name="f365" fmla="*/ f292 f75 1"/>
                <a:gd name="f366" fmla="*/ f293 f74 1"/>
                <a:gd name="f367" fmla="*/ f294 f75 1"/>
                <a:gd name="f368" fmla="*/ f295 f74 1"/>
                <a:gd name="f369" fmla="*/ f296 f75 1"/>
              </a:gdLst>
              <a:ahLst/>
              <a:cxnLst>
                <a:cxn ang="3cd4">
                  <a:pos x="hc" y="t"/>
                </a:cxn>
                <a:cxn ang="0">
                  <a:pos x="r" y="vc"/>
                </a:cxn>
                <a:cxn ang="cd4">
                  <a:pos x="hc" y="b"/>
                </a:cxn>
                <a:cxn ang="cd2">
                  <a:pos x="l" y="vc"/>
                </a:cxn>
                <a:cxn ang="f154">
                  <a:pos x="f301" y="f302"/>
                </a:cxn>
                <a:cxn ang="f154">
                  <a:pos x="f303" y="f304"/>
                </a:cxn>
                <a:cxn ang="f154">
                  <a:pos x="f305" y="f306"/>
                </a:cxn>
                <a:cxn ang="f154">
                  <a:pos x="f307" y="f308"/>
                </a:cxn>
                <a:cxn ang="f154">
                  <a:pos x="f309" y="f310"/>
                </a:cxn>
                <a:cxn ang="f154">
                  <a:pos x="f311" y="f312"/>
                </a:cxn>
                <a:cxn ang="f154">
                  <a:pos x="f313" y="f314"/>
                </a:cxn>
                <a:cxn ang="f154">
                  <a:pos x="f315" y="f316"/>
                </a:cxn>
                <a:cxn ang="f154">
                  <a:pos x="f317" y="f318"/>
                </a:cxn>
                <a:cxn ang="f154">
                  <a:pos x="f319" y="f320"/>
                </a:cxn>
                <a:cxn ang="f154">
                  <a:pos x="f321" y="f322"/>
                </a:cxn>
                <a:cxn ang="f154">
                  <a:pos x="f323" y="f324"/>
                </a:cxn>
                <a:cxn ang="f154">
                  <a:pos x="f325" y="f326"/>
                </a:cxn>
                <a:cxn ang="f154">
                  <a:pos x="f327" y="f328"/>
                </a:cxn>
                <a:cxn ang="f154">
                  <a:pos x="f329" y="f330"/>
                </a:cxn>
                <a:cxn ang="f154">
                  <a:pos x="f331" y="f332"/>
                </a:cxn>
                <a:cxn ang="f154">
                  <a:pos x="f333" y="f334"/>
                </a:cxn>
                <a:cxn ang="f154">
                  <a:pos x="f335" y="f336"/>
                </a:cxn>
                <a:cxn ang="f154">
                  <a:pos x="f337" y="f338"/>
                </a:cxn>
                <a:cxn ang="f154">
                  <a:pos x="f339" y="f340"/>
                </a:cxn>
                <a:cxn ang="f154">
                  <a:pos x="f341" y="f342"/>
                </a:cxn>
                <a:cxn ang="f154">
                  <a:pos x="f343" y="f344"/>
                </a:cxn>
                <a:cxn ang="f154">
                  <a:pos x="f345" y="f346"/>
                </a:cxn>
                <a:cxn ang="f154">
                  <a:pos x="f347" y="f348"/>
                </a:cxn>
                <a:cxn ang="f154">
                  <a:pos x="f349" y="f350"/>
                </a:cxn>
                <a:cxn ang="f154">
                  <a:pos x="f351" y="f352"/>
                </a:cxn>
                <a:cxn ang="f154">
                  <a:pos x="f353" y="f354"/>
                </a:cxn>
                <a:cxn ang="f154">
                  <a:pos x="f351" y="f355"/>
                </a:cxn>
                <a:cxn ang="f154">
                  <a:pos x="f356" y="f357"/>
                </a:cxn>
                <a:cxn ang="f154">
                  <a:pos x="f358" y="f359"/>
                </a:cxn>
                <a:cxn ang="f154">
                  <a:pos x="f360" y="f361"/>
                </a:cxn>
                <a:cxn ang="f154">
                  <a:pos x="f362" y="f363"/>
                </a:cxn>
                <a:cxn ang="f154">
                  <a:pos x="f364" y="f365"/>
                </a:cxn>
                <a:cxn ang="f154">
                  <a:pos x="f366" y="f367"/>
                </a:cxn>
                <a:cxn ang="f154">
                  <a:pos x="f368" y="f369"/>
                </a:cxn>
                <a:cxn ang="f154">
                  <a:pos x="f301" y="f302"/>
                </a:cxn>
              </a:cxnLst>
              <a:rect l="f297" t="f300" r="f298" b="f299"/>
              <a:pathLst>
                <a:path w="1438" h="2107">
                  <a:moveTo>
                    <a:pt x="f6" y="f5"/>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7"/>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 y="f57"/>
                  </a:lnTo>
                  <a:lnTo>
                    <a:pt x="f55" y="f58"/>
                  </a:lnTo>
                  <a:lnTo>
                    <a:pt x="f59" y="f60"/>
                  </a:lnTo>
                  <a:lnTo>
                    <a:pt x="f61" y="f62"/>
                  </a:lnTo>
                  <a:lnTo>
                    <a:pt x="f63" y="f64"/>
                  </a:lnTo>
                  <a:lnTo>
                    <a:pt x="f65" y="f66"/>
                  </a:lnTo>
                  <a:lnTo>
                    <a:pt x="f67" y="f68"/>
                  </a:lnTo>
                  <a:lnTo>
                    <a:pt x="f69" y="f70"/>
                  </a:lnTo>
                  <a:lnTo>
                    <a:pt x="f71" y="f72"/>
                  </a:lnTo>
                  <a:lnTo>
                    <a:pt x="f6" y="f5"/>
                  </a:lnTo>
                  <a:close/>
                </a:path>
              </a:pathLst>
            </a:custGeom>
            <a:solidFill>
              <a:srgbClr val="629DD1"/>
            </a:solidFill>
            <a:ln w="57150" cap="flat">
              <a:solidFill>
                <a:srgbClr val="FFFFFF"/>
              </a:solidFill>
              <a:prstDash val="solid"/>
              <a:roun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17" name="Freeform 115">
              <a:extLst>
                <a:ext uri="{FF2B5EF4-FFF2-40B4-BE49-F238E27FC236}">
                  <a16:creationId xmlns:a16="http://schemas.microsoft.com/office/drawing/2014/main" id="{60FDF2D7-DC8C-3176-F8F5-CFC153494BB2}"/>
                </a:ext>
              </a:extLst>
            </p:cNvPr>
            <p:cNvSpPr/>
            <p:nvPr/>
          </p:nvSpPr>
          <p:spPr>
            <a:xfrm rot="2185032">
              <a:off x="2770733" y="3286802"/>
              <a:ext cx="99376" cy="98901"/>
            </a:xfrm>
            <a:custGeom>
              <a:avLst/>
              <a:gdLst>
                <a:gd name="f0" fmla="val 10800000"/>
                <a:gd name="f1" fmla="val 5400000"/>
                <a:gd name="f2" fmla="val 180"/>
                <a:gd name="f3" fmla="val w"/>
                <a:gd name="f4" fmla="val h"/>
                <a:gd name="f5" fmla="val 0"/>
                <a:gd name="f6" fmla="val 418"/>
                <a:gd name="f7" fmla="val 419"/>
                <a:gd name="f8" fmla="val 208"/>
                <a:gd name="f9" fmla="val 247"/>
                <a:gd name="f10" fmla="val 4"/>
                <a:gd name="f11" fmla="val 282"/>
                <a:gd name="f12" fmla="val 13"/>
                <a:gd name="f13" fmla="val 314"/>
                <a:gd name="f14" fmla="val 28"/>
                <a:gd name="f15" fmla="val 343"/>
                <a:gd name="f16" fmla="val 50"/>
                <a:gd name="f17" fmla="val 369"/>
                <a:gd name="f18" fmla="val 75"/>
                <a:gd name="f19" fmla="val 389"/>
                <a:gd name="f20" fmla="val 103"/>
                <a:gd name="f21" fmla="val 404"/>
                <a:gd name="f22" fmla="val 136"/>
                <a:gd name="f23" fmla="val 415"/>
                <a:gd name="f24" fmla="val 172"/>
                <a:gd name="f25" fmla="val 210"/>
                <a:gd name="f26" fmla="val 316"/>
                <a:gd name="f27" fmla="val 345"/>
                <a:gd name="f28" fmla="val 391"/>
                <a:gd name="f29" fmla="val 406"/>
                <a:gd name="f30" fmla="val 74"/>
                <a:gd name="f31" fmla="val 48"/>
                <a:gd name="f32" fmla="val 12"/>
                <a:gd name="f33" fmla="val 2"/>
                <a:gd name="f34" fmla="+- 0 0 -90"/>
                <a:gd name="f35" fmla="*/ f3 1 418"/>
                <a:gd name="f36" fmla="*/ f4 1 419"/>
                <a:gd name="f37" fmla="val f5"/>
                <a:gd name="f38" fmla="val f6"/>
                <a:gd name="f39" fmla="val f7"/>
                <a:gd name="f40" fmla="*/ f34 f0 1"/>
                <a:gd name="f41" fmla="+- f39 0 f37"/>
                <a:gd name="f42" fmla="+- f38 0 f37"/>
                <a:gd name="f43" fmla="*/ f40 1 f2"/>
                <a:gd name="f44" fmla="*/ f42 1 418"/>
                <a:gd name="f45" fmla="*/ f41 1 419"/>
                <a:gd name="f46" fmla="*/ 208 f42 1"/>
                <a:gd name="f47" fmla="*/ 0 f41 1"/>
                <a:gd name="f48" fmla="*/ 247 f42 1"/>
                <a:gd name="f49" fmla="*/ 4 f41 1"/>
                <a:gd name="f50" fmla="*/ 282 f42 1"/>
                <a:gd name="f51" fmla="*/ 13 f41 1"/>
                <a:gd name="f52" fmla="*/ 314 f42 1"/>
                <a:gd name="f53" fmla="*/ 28 f41 1"/>
                <a:gd name="f54" fmla="*/ 343 f42 1"/>
                <a:gd name="f55" fmla="*/ 50 f41 1"/>
                <a:gd name="f56" fmla="*/ 369 f42 1"/>
                <a:gd name="f57" fmla="*/ 75 f41 1"/>
                <a:gd name="f58" fmla="*/ 389 f42 1"/>
                <a:gd name="f59" fmla="*/ 103 f41 1"/>
                <a:gd name="f60" fmla="*/ 404 f42 1"/>
                <a:gd name="f61" fmla="*/ 136 f41 1"/>
                <a:gd name="f62" fmla="*/ 415 f42 1"/>
                <a:gd name="f63" fmla="*/ 172 f41 1"/>
                <a:gd name="f64" fmla="*/ 418 f42 1"/>
                <a:gd name="f65" fmla="*/ 210 f41 1"/>
                <a:gd name="f66" fmla="*/ 247 f41 1"/>
                <a:gd name="f67" fmla="*/ 282 f41 1"/>
                <a:gd name="f68" fmla="*/ 316 f41 1"/>
                <a:gd name="f69" fmla="*/ 345 f41 1"/>
                <a:gd name="f70" fmla="*/ 369 f41 1"/>
                <a:gd name="f71" fmla="*/ 391 f41 1"/>
                <a:gd name="f72" fmla="*/ 406 f41 1"/>
                <a:gd name="f73" fmla="*/ 415 f41 1"/>
                <a:gd name="f74" fmla="*/ 419 f41 1"/>
                <a:gd name="f75" fmla="*/ 172 f42 1"/>
                <a:gd name="f76" fmla="*/ 136 f42 1"/>
                <a:gd name="f77" fmla="*/ 103 f42 1"/>
                <a:gd name="f78" fmla="*/ 74 f42 1"/>
                <a:gd name="f79" fmla="*/ 48 f42 1"/>
                <a:gd name="f80" fmla="*/ 28 f42 1"/>
                <a:gd name="f81" fmla="*/ 12 f42 1"/>
                <a:gd name="f82" fmla="*/ 2 f42 1"/>
                <a:gd name="f83" fmla="*/ 0 f42 1"/>
                <a:gd name="f84" fmla="+- f43 0 f1"/>
                <a:gd name="f85" fmla="*/ f46 1 418"/>
                <a:gd name="f86" fmla="*/ f47 1 419"/>
                <a:gd name="f87" fmla="*/ f48 1 418"/>
                <a:gd name="f88" fmla="*/ f49 1 419"/>
                <a:gd name="f89" fmla="*/ f50 1 418"/>
                <a:gd name="f90" fmla="*/ f51 1 419"/>
                <a:gd name="f91" fmla="*/ f52 1 418"/>
                <a:gd name="f92" fmla="*/ f53 1 419"/>
                <a:gd name="f93" fmla="*/ f54 1 418"/>
                <a:gd name="f94" fmla="*/ f55 1 419"/>
                <a:gd name="f95" fmla="*/ f56 1 418"/>
                <a:gd name="f96" fmla="*/ f57 1 419"/>
                <a:gd name="f97" fmla="*/ f58 1 418"/>
                <a:gd name="f98" fmla="*/ f59 1 419"/>
                <a:gd name="f99" fmla="*/ f60 1 418"/>
                <a:gd name="f100" fmla="*/ f61 1 419"/>
                <a:gd name="f101" fmla="*/ f62 1 418"/>
                <a:gd name="f102" fmla="*/ f63 1 419"/>
                <a:gd name="f103" fmla="*/ f64 1 418"/>
                <a:gd name="f104" fmla="*/ f65 1 419"/>
                <a:gd name="f105" fmla="*/ f66 1 419"/>
                <a:gd name="f106" fmla="*/ f67 1 419"/>
                <a:gd name="f107" fmla="*/ f68 1 419"/>
                <a:gd name="f108" fmla="*/ f69 1 419"/>
                <a:gd name="f109" fmla="*/ f70 1 419"/>
                <a:gd name="f110" fmla="*/ f71 1 419"/>
                <a:gd name="f111" fmla="*/ f72 1 419"/>
                <a:gd name="f112" fmla="*/ f73 1 419"/>
                <a:gd name="f113" fmla="*/ f74 1 419"/>
                <a:gd name="f114" fmla="*/ f75 1 418"/>
                <a:gd name="f115" fmla="*/ f76 1 418"/>
                <a:gd name="f116" fmla="*/ f77 1 418"/>
                <a:gd name="f117" fmla="*/ f78 1 418"/>
                <a:gd name="f118" fmla="*/ f79 1 418"/>
                <a:gd name="f119" fmla="*/ f80 1 418"/>
                <a:gd name="f120" fmla="*/ f81 1 418"/>
                <a:gd name="f121" fmla="*/ f82 1 418"/>
                <a:gd name="f122" fmla="*/ f83 1 418"/>
                <a:gd name="f123" fmla="*/ 0 1 f44"/>
                <a:gd name="f124" fmla="*/ f38 1 f44"/>
                <a:gd name="f125" fmla="*/ 0 1 f45"/>
                <a:gd name="f126" fmla="*/ f39 1 f45"/>
                <a:gd name="f127" fmla="*/ f85 1 f44"/>
                <a:gd name="f128" fmla="*/ f86 1 f45"/>
                <a:gd name="f129" fmla="*/ f87 1 f44"/>
                <a:gd name="f130" fmla="*/ f88 1 f45"/>
                <a:gd name="f131" fmla="*/ f89 1 f44"/>
                <a:gd name="f132" fmla="*/ f90 1 f45"/>
                <a:gd name="f133" fmla="*/ f91 1 f44"/>
                <a:gd name="f134" fmla="*/ f92 1 f45"/>
                <a:gd name="f135" fmla="*/ f93 1 f44"/>
                <a:gd name="f136" fmla="*/ f94 1 f45"/>
                <a:gd name="f137" fmla="*/ f95 1 f44"/>
                <a:gd name="f138" fmla="*/ f96 1 f45"/>
                <a:gd name="f139" fmla="*/ f97 1 f44"/>
                <a:gd name="f140" fmla="*/ f98 1 f45"/>
                <a:gd name="f141" fmla="*/ f99 1 f44"/>
                <a:gd name="f142" fmla="*/ f100 1 f45"/>
                <a:gd name="f143" fmla="*/ f101 1 f44"/>
                <a:gd name="f144" fmla="*/ f102 1 f45"/>
                <a:gd name="f145" fmla="*/ f103 1 f44"/>
                <a:gd name="f146" fmla="*/ f104 1 f45"/>
                <a:gd name="f147" fmla="*/ f105 1 f45"/>
                <a:gd name="f148" fmla="*/ f106 1 f45"/>
                <a:gd name="f149" fmla="*/ f107 1 f45"/>
                <a:gd name="f150" fmla="*/ f108 1 f45"/>
                <a:gd name="f151" fmla="*/ f109 1 f45"/>
                <a:gd name="f152" fmla="*/ f110 1 f45"/>
                <a:gd name="f153" fmla="*/ f111 1 f45"/>
                <a:gd name="f154" fmla="*/ f112 1 f45"/>
                <a:gd name="f155" fmla="*/ f113 1 f45"/>
                <a:gd name="f156" fmla="*/ f114 1 f44"/>
                <a:gd name="f157" fmla="*/ f115 1 f44"/>
                <a:gd name="f158" fmla="*/ f116 1 f44"/>
                <a:gd name="f159" fmla="*/ f117 1 f44"/>
                <a:gd name="f160" fmla="*/ f118 1 f44"/>
                <a:gd name="f161" fmla="*/ f119 1 f44"/>
                <a:gd name="f162" fmla="*/ f120 1 f44"/>
                <a:gd name="f163" fmla="*/ f121 1 f44"/>
                <a:gd name="f164" fmla="*/ f122 1 f44"/>
                <a:gd name="f165" fmla="*/ f123 f35 1"/>
                <a:gd name="f166" fmla="*/ f124 f35 1"/>
                <a:gd name="f167" fmla="*/ f126 f36 1"/>
                <a:gd name="f168" fmla="*/ f125 f36 1"/>
                <a:gd name="f169" fmla="*/ f127 f35 1"/>
                <a:gd name="f170" fmla="*/ f128 f36 1"/>
                <a:gd name="f171" fmla="*/ f129 f35 1"/>
                <a:gd name="f172" fmla="*/ f130 f36 1"/>
                <a:gd name="f173" fmla="*/ f131 f35 1"/>
                <a:gd name="f174" fmla="*/ f132 f36 1"/>
                <a:gd name="f175" fmla="*/ f133 f35 1"/>
                <a:gd name="f176" fmla="*/ f134 f36 1"/>
                <a:gd name="f177" fmla="*/ f135 f35 1"/>
                <a:gd name="f178" fmla="*/ f136 f36 1"/>
                <a:gd name="f179" fmla="*/ f137 f35 1"/>
                <a:gd name="f180" fmla="*/ f138 f36 1"/>
                <a:gd name="f181" fmla="*/ f139 f35 1"/>
                <a:gd name="f182" fmla="*/ f140 f36 1"/>
                <a:gd name="f183" fmla="*/ f141 f35 1"/>
                <a:gd name="f184" fmla="*/ f142 f36 1"/>
                <a:gd name="f185" fmla="*/ f143 f35 1"/>
                <a:gd name="f186" fmla="*/ f144 f36 1"/>
                <a:gd name="f187" fmla="*/ f145 f35 1"/>
                <a:gd name="f188" fmla="*/ f146 f36 1"/>
                <a:gd name="f189" fmla="*/ f147 f36 1"/>
                <a:gd name="f190" fmla="*/ f148 f36 1"/>
                <a:gd name="f191" fmla="*/ f149 f36 1"/>
                <a:gd name="f192" fmla="*/ f150 f36 1"/>
                <a:gd name="f193" fmla="*/ f151 f36 1"/>
                <a:gd name="f194" fmla="*/ f152 f36 1"/>
                <a:gd name="f195" fmla="*/ f153 f36 1"/>
                <a:gd name="f196" fmla="*/ f154 f36 1"/>
                <a:gd name="f197" fmla="*/ f155 f36 1"/>
                <a:gd name="f198" fmla="*/ f156 f35 1"/>
                <a:gd name="f199" fmla="*/ f157 f35 1"/>
                <a:gd name="f200" fmla="*/ f158 f35 1"/>
                <a:gd name="f201" fmla="*/ f159 f35 1"/>
                <a:gd name="f202" fmla="*/ f160 f35 1"/>
                <a:gd name="f203" fmla="*/ f161 f35 1"/>
                <a:gd name="f204" fmla="*/ f162 f35 1"/>
                <a:gd name="f205" fmla="*/ f163 f35 1"/>
                <a:gd name="f206" fmla="*/ f164 f35 1"/>
              </a:gdLst>
              <a:ahLst/>
              <a:cxnLst>
                <a:cxn ang="3cd4">
                  <a:pos x="hc" y="t"/>
                </a:cxn>
                <a:cxn ang="0">
                  <a:pos x="r" y="vc"/>
                </a:cxn>
                <a:cxn ang="cd4">
                  <a:pos x="hc" y="b"/>
                </a:cxn>
                <a:cxn ang="cd2">
                  <a:pos x="l" y="vc"/>
                </a:cxn>
                <a:cxn ang="f84">
                  <a:pos x="f169" y="f170"/>
                </a:cxn>
                <a:cxn ang="f84">
                  <a:pos x="f171" y="f172"/>
                </a:cxn>
                <a:cxn ang="f84">
                  <a:pos x="f173" y="f174"/>
                </a:cxn>
                <a:cxn ang="f84">
                  <a:pos x="f175" y="f176"/>
                </a:cxn>
                <a:cxn ang="f84">
                  <a:pos x="f177" y="f178"/>
                </a:cxn>
                <a:cxn ang="f84">
                  <a:pos x="f179" y="f180"/>
                </a:cxn>
                <a:cxn ang="f84">
                  <a:pos x="f181" y="f182"/>
                </a:cxn>
                <a:cxn ang="f84">
                  <a:pos x="f183" y="f184"/>
                </a:cxn>
                <a:cxn ang="f84">
                  <a:pos x="f185" y="f186"/>
                </a:cxn>
                <a:cxn ang="f84">
                  <a:pos x="f187" y="f188"/>
                </a:cxn>
                <a:cxn ang="f84">
                  <a:pos x="f185" y="f189"/>
                </a:cxn>
                <a:cxn ang="f84">
                  <a:pos x="f183" y="f190"/>
                </a:cxn>
                <a:cxn ang="f84">
                  <a:pos x="f181" y="f191"/>
                </a:cxn>
                <a:cxn ang="f84">
                  <a:pos x="f179" y="f192"/>
                </a:cxn>
                <a:cxn ang="f84">
                  <a:pos x="f177" y="f193"/>
                </a:cxn>
                <a:cxn ang="f84">
                  <a:pos x="f175" y="f194"/>
                </a:cxn>
                <a:cxn ang="f84">
                  <a:pos x="f173" y="f195"/>
                </a:cxn>
                <a:cxn ang="f84">
                  <a:pos x="f171" y="f196"/>
                </a:cxn>
                <a:cxn ang="f84">
                  <a:pos x="f169" y="f197"/>
                </a:cxn>
                <a:cxn ang="f84">
                  <a:pos x="f198" y="f196"/>
                </a:cxn>
                <a:cxn ang="f84">
                  <a:pos x="f199" y="f195"/>
                </a:cxn>
                <a:cxn ang="f84">
                  <a:pos x="f200" y="f194"/>
                </a:cxn>
                <a:cxn ang="f84">
                  <a:pos x="f201" y="f193"/>
                </a:cxn>
                <a:cxn ang="f84">
                  <a:pos x="f202" y="f192"/>
                </a:cxn>
                <a:cxn ang="f84">
                  <a:pos x="f203" y="f191"/>
                </a:cxn>
                <a:cxn ang="f84">
                  <a:pos x="f204" y="f190"/>
                </a:cxn>
                <a:cxn ang="f84">
                  <a:pos x="f205" y="f189"/>
                </a:cxn>
                <a:cxn ang="f84">
                  <a:pos x="f206" y="f188"/>
                </a:cxn>
                <a:cxn ang="f84">
                  <a:pos x="f205" y="f186"/>
                </a:cxn>
                <a:cxn ang="f84">
                  <a:pos x="f204" y="f184"/>
                </a:cxn>
                <a:cxn ang="f84">
                  <a:pos x="f203" y="f182"/>
                </a:cxn>
                <a:cxn ang="f84">
                  <a:pos x="f202" y="f180"/>
                </a:cxn>
                <a:cxn ang="f84">
                  <a:pos x="f201" y="f178"/>
                </a:cxn>
                <a:cxn ang="f84">
                  <a:pos x="f200" y="f176"/>
                </a:cxn>
                <a:cxn ang="f84">
                  <a:pos x="f199" y="f174"/>
                </a:cxn>
                <a:cxn ang="f84">
                  <a:pos x="f198" y="f172"/>
                </a:cxn>
                <a:cxn ang="f84">
                  <a:pos x="f169" y="f170"/>
                </a:cxn>
              </a:cxnLst>
              <a:rect l="f165" t="f168" r="f166" b="f167"/>
              <a:pathLst>
                <a:path w="418" h="419">
                  <a:moveTo>
                    <a:pt x="f8" y="f5"/>
                  </a:moveTo>
                  <a:lnTo>
                    <a:pt x="f9" y="f10"/>
                  </a:lnTo>
                  <a:lnTo>
                    <a:pt x="f11" y="f12"/>
                  </a:lnTo>
                  <a:lnTo>
                    <a:pt x="f13" y="f14"/>
                  </a:lnTo>
                  <a:lnTo>
                    <a:pt x="f15" y="f16"/>
                  </a:lnTo>
                  <a:lnTo>
                    <a:pt x="f17" y="f18"/>
                  </a:lnTo>
                  <a:lnTo>
                    <a:pt x="f19" y="f20"/>
                  </a:lnTo>
                  <a:lnTo>
                    <a:pt x="f21" y="f22"/>
                  </a:lnTo>
                  <a:lnTo>
                    <a:pt x="f23" y="f24"/>
                  </a:lnTo>
                  <a:lnTo>
                    <a:pt x="f6" y="f25"/>
                  </a:lnTo>
                  <a:lnTo>
                    <a:pt x="f23" y="f9"/>
                  </a:lnTo>
                  <a:lnTo>
                    <a:pt x="f21" y="f11"/>
                  </a:lnTo>
                  <a:lnTo>
                    <a:pt x="f19" y="f26"/>
                  </a:lnTo>
                  <a:lnTo>
                    <a:pt x="f17" y="f27"/>
                  </a:lnTo>
                  <a:lnTo>
                    <a:pt x="f15" y="f17"/>
                  </a:lnTo>
                  <a:lnTo>
                    <a:pt x="f13" y="f28"/>
                  </a:lnTo>
                  <a:lnTo>
                    <a:pt x="f11" y="f29"/>
                  </a:lnTo>
                  <a:lnTo>
                    <a:pt x="f9" y="f23"/>
                  </a:lnTo>
                  <a:lnTo>
                    <a:pt x="f8" y="f7"/>
                  </a:lnTo>
                  <a:lnTo>
                    <a:pt x="f24" y="f23"/>
                  </a:lnTo>
                  <a:lnTo>
                    <a:pt x="f22" y="f29"/>
                  </a:lnTo>
                  <a:lnTo>
                    <a:pt x="f20" y="f28"/>
                  </a:lnTo>
                  <a:lnTo>
                    <a:pt x="f30" y="f17"/>
                  </a:lnTo>
                  <a:lnTo>
                    <a:pt x="f31" y="f27"/>
                  </a:lnTo>
                  <a:lnTo>
                    <a:pt x="f14" y="f26"/>
                  </a:lnTo>
                  <a:lnTo>
                    <a:pt x="f32" y="f11"/>
                  </a:lnTo>
                  <a:lnTo>
                    <a:pt x="f33" y="f9"/>
                  </a:lnTo>
                  <a:lnTo>
                    <a:pt x="f5" y="f25"/>
                  </a:lnTo>
                  <a:lnTo>
                    <a:pt x="f33" y="f24"/>
                  </a:lnTo>
                  <a:lnTo>
                    <a:pt x="f32" y="f22"/>
                  </a:lnTo>
                  <a:lnTo>
                    <a:pt x="f14" y="f20"/>
                  </a:lnTo>
                  <a:lnTo>
                    <a:pt x="f31" y="f18"/>
                  </a:lnTo>
                  <a:lnTo>
                    <a:pt x="f30" y="f16"/>
                  </a:lnTo>
                  <a:lnTo>
                    <a:pt x="f20" y="f14"/>
                  </a:lnTo>
                  <a:lnTo>
                    <a:pt x="f22" y="f12"/>
                  </a:lnTo>
                  <a:lnTo>
                    <a:pt x="f24" y="f10"/>
                  </a:lnTo>
                  <a:lnTo>
                    <a:pt x="f8" y="f5"/>
                  </a:lnTo>
                  <a:close/>
                </a:path>
              </a:pathLst>
            </a:custGeom>
            <a:solidFill>
              <a:srgbClr val="5C64B7"/>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grpSp>
      <p:sp>
        <p:nvSpPr>
          <p:cNvPr id="15" name="Oval 113">
            <a:extLst>
              <a:ext uri="{FF2B5EF4-FFF2-40B4-BE49-F238E27FC236}">
                <a16:creationId xmlns:a16="http://schemas.microsoft.com/office/drawing/2014/main" id="{E51A2D19-D046-6029-7C14-BDEEFC434A8B}"/>
              </a:ext>
            </a:extLst>
          </p:cNvPr>
          <p:cNvSpPr/>
          <p:nvPr/>
        </p:nvSpPr>
        <p:spPr>
          <a:xfrm>
            <a:off x="3660568" y="3381974"/>
            <a:ext cx="920233" cy="9202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n-US" sz="1350">
              <a:solidFill>
                <a:srgbClr val="FFFFFF"/>
              </a:solidFill>
              <a:latin typeface="Bahnschrift" panose="020B0502040204020203" pitchFamily="34" charset="0"/>
            </a:endParaRPr>
          </a:p>
        </p:txBody>
      </p:sp>
      <p:sp>
        <p:nvSpPr>
          <p:cNvPr id="23" name="Rectangle 256">
            <a:extLst>
              <a:ext uri="{FF2B5EF4-FFF2-40B4-BE49-F238E27FC236}">
                <a16:creationId xmlns:a16="http://schemas.microsoft.com/office/drawing/2014/main" id="{86C2AAAC-141A-50B5-8591-76162951E8E7}"/>
              </a:ext>
            </a:extLst>
          </p:cNvPr>
          <p:cNvSpPr/>
          <p:nvPr/>
        </p:nvSpPr>
        <p:spPr>
          <a:xfrm>
            <a:off x="3699092" y="1384722"/>
            <a:ext cx="1005593" cy="254596"/>
          </a:xfrm>
          <a:prstGeom prst="rect">
            <a:avLst/>
          </a:prstGeom>
          <a:noFill/>
          <a:ln cap="flat">
            <a:noFill/>
            <a:prstDash val="solid"/>
          </a:ln>
        </p:spPr>
        <p:txBody>
          <a:bodyPr vert="horz" wrap="square" lIns="68580" tIns="68580" rIns="68580" bIns="68580" anchor="t" anchorCtr="1" compatLnSpc="1">
            <a:noAutofit/>
          </a:bodyPr>
          <a:lstStyle/>
          <a:p>
            <a:pPr algn="ctr" defTabSz="685800">
              <a:defRPr sz="1800" b="0" i="0" u="none" strike="noStrike" kern="0" cap="none" spc="0" baseline="0">
                <a:solidFill>
                  <a:srgbClr val="000000"/>
                </a:solidFill>
                <a:uFillTx/>
              </a:defRPr>
            </a:pPr>
            <a:r>
              <a:rPr lang="en-US" sz="1500" b="1" kern="0" dirty="0">
                <a:solidFill>
                  <a:srgbClr val="FFFFFF"/>
                </a:solidFill>
                <a:effectLst>
                  <a:outerShdw dist="38096" dir="2700000">
                    <a:srgbClr val="000000"/>
                  </a:outerShdw>
                </a:effectLst>
                <a:latin typeface="Bahnschrift" panose="020B0502040204020203" pitchFamily="34" charset="0"/>
              </a:rPr>
              <a:t>PERSONAS</a:t>
            </a:r>
          </a:p>
        </p:txBody>
      </p:sp>
      <p:sp>
        <p:nvSpPr>
          <p:cNvPr id="24" name="Rectangle 256">
            <a:extLst>
              <a:ext uri="{FF2B5EF4-FFF2-40B4-BE49-F238E27FC236}">
                <a16:creationId xmlns:a16="http://schemas.microsoft.com/office/drawing/2014/main" id="{6B02FB58-B45F-6344-B6E0-28212700D7E3}"/>
              </a:ext>
            </a:extLst>
          </p:cNvPr>
          <p:cNvSpPr/>
          <p:nvPr/>
        </p:nvSpPr>
        <p:spPr>
          <a:xfrm>
            <a:off x="3530803" y="2925532"/>
            <a:ext cx="1286955" cy="156316"/>
          </a:xfrm>
          <a:prstGeom prst="rect">
            <a:avLst/>
          </a:prstGeom>
          <a:noFill/>
          <a:ln cap="flat">
            <a:noFill/>
            <a:prstDash val="solid"/>
          </a:ln>
        </p:spPr>
        <p:txBody>
          <a:bodyPr vert="horz" wrap="square" lIns="68580" tIns="68580" rIns="68580" bIns="68580" anchor="t" anchorCtr="1" compatLnSpc="1">
            <a:noAutofit/>
          </a:bodyPr>
          <a:lstStyle/>
          <a:p>
            <a:pPr algn="ctr" defTabSz="685800">
              <a:defRPr sz="1800" b="0" i="0" u="none" strike="noStrike" kern="0" cap="none" spc="0" baseline="0">
                <a:solidFill>
                  <a:srgbClr val="000000"/>
                </a:solidFill>
                <a:uFillTx/>
              </a:defRPr>
            </a:pPr>
            <a:r>
              <a:rPr lang="en-US" sz="1500" b="1" kern="0" dirty="0">
                <a:solidFill>
                  <a:srgbClr val="FFFFFF"/>
                </a:solidFill>
                <a:effectLst>
                  <a:outerShdw dist="38096" dir="2700000">
                    <a:srgbClr val="000000"/>
                  </a:outerShdw>
                </a:effectLst>
                <a:latin typeface="Bahnschrift" panose="020B0502040204020203" pitchFamily="34" charset="0"/>
              </a:rPr>
              <a:t>TECNOLOGIA</a:t>
            </a:r>
          </a:p>
        </p:txBody>
      </p:sp>
      <p:sp>
        <p:nvSpPr>
          <p:cNvPr id="25" name="Rectangle 256">
            <a:extLst>
              <a:ext uri="{FF2B5EF4-FFF2-40B4-BE49-F238E27FC236}">
                <a16:creationId xmlns:a16="http://schemas.microsoft.com/office/drawing/2014/main" id="{889BB1E7-BB64-6C32-4EAF-B63B2A581D62}"/>
              </a:ext>
            </a:extLst>
          </p:cNvPr>
          <p:cNvSpPr/>
          <p:nvPr/>
        </p:nvSpPr>
        <p:spPr>
          <a:xfrm>
            <a:off x="3577284" y="4499015"/>
            <a:ext cx="1141536" cy="165634"/>
          </a:xfrm>
          <a:prstGeom prst="rect">
            <a:avLst/>
          </a:prstGeom>
          <a:noFill/>
          <a:ln cap="flat">
            <a:noFill/>
            <a:prstDash val="solid"/>
          </a:ln>
        </p:spPr>
        <p:txBody>
          <a:bodyPr vert="horz" wrap="square" lIns="68580" tIns="68580" rIns="68580" bIns="68580" anchor="t" anchorCtr="1" compatLnSpc="1">
            <a:noAutofit/>
          </a:bodyPr>
          <a:lstStyle/>
          <a:p>
            <a:pPr algn="ctr" defTabSz="685800">
              <a:defRPr sz="1800" b="0" i="0" u="none" strike="noStrike" kern="0" cap="none" spc="0" baseline="0">
                <a:solidFill>
                  <a:srgbClr val="000000"/>
                </a:solidFill>
                <a:uFillTx/>
              </a:defRPr>
            </a:pPr>
            <a:r>
              <a:rPr lang="en-US" sz="1500" b="1" kern="0" dirty="0">
                <a:solidFill>
                  <a:srgbClr val="FFFFFF"/>
                </a:solidFill>
                <a:effectLst>
                  <a:outerShdw dist="38096" dir="2700000">
                    <a:srgbClr val="000000"/>
                  </a:outerShdw>
                </a:effectLst>
                <a:latin typeface="Bahnschrift" panose="020B0502040204020203" pitchFamily="34" charset="0"/>
              </a:rPr>
              <a:t>PROCESOS</a:t>
            </a:r>
          </a:p>
        </p:txBody>
      </p:sp>
      <p:sp>
        <p:nvSpPr>
          <p:cNvPr id="26" name="Rectangle 253">
            <a:extLst>
              <a:ext uri="{FF2B5EF4-FFF2-40B4-BE49-F238E27FC236}">
                <a16:creationId xmlns:a16="http://schemas.microsoft.com/office/drawing/2014/main" id="{FE595BD0-E363-1FE8-0656-0567F68DA559}"/>
              </a:ext>
            </a:extLst>
          </p:cNvPr>
          <p:cNvSpPr/>
          <p:nvPr/>
        </p:nvSpPr>
        <p:spPr>
          <a:xfrm>
            <a:off x="4030058" y="3923262"/>
            <a:ext cx="838934" cy="277813"/>
          </a:xfrm>
          <a:prstGeom prst="rect">
            <a:avLst/>
          </a:prstGeom>
          <a:noFill/>
          <a:ln cap="flat">
            <a:noFill/>
            <a:prstDash val="solid"/>
          </a:ln>
        </p:spPr>
        <p:txBody>
          <a:bodyPr vert="horz" wrap="square" lIns="68580" tIns="68580" rIns="68580" bIns="68580" anchor="t" anchorCtr="1" compatLnSpc="1">
            <a:noAutofit/>
          </a:bodyPr>
          <a:lstStyle/>
          <a:p>
            <a:pPr algn="ctr" defTabSz="685800">
              <a:defRPr sz="1800" b="0" i="0" u="none" strike="noStrike" kern="0" cap="none" spc="0" baseline="0">
                <a:solidFill>
                  <a:srgbClr val="000000"/>
                </a:solidFill>
                <a:uFillTx/>
              </a:defRPr>
            </a:pPr>
            <a:r>
              <a:rPr lang="en-US" b="1" kern="0">
                <a:solidFill>
                  <a:srgbClr val="FFFFFF"/>
                </a:solidFill>
                <a:effectLst>
                  <a:outerShdw dist="38096" dir="2700000">
                    <a:srgbClr val="000000"/>
                  </a:outerShdw>
                </a:effectLst>
                <a:latin typeface="Bahnschrift" panose="020B0502040204020203" pitchFamily="34" charset="0"/>
              </a:rPr>
              <a:t>100%</a:t>
            </a:r>
          </a:p>
        </p:txBody>
      </p:sp>
      <p:sp>
        <p:nvSpPr>
          <p:cNvPr id="27" name="Rectangle 253">
            <a:extLst>
              <a:ext uri="{FF2B5EF4-FFF2-40B4-BE49-F238E27FC236}">
                <a16:creationId xmlns:a16="http://schemas.microsoft.com/office/drawing/2014/main" id="{5E7F97A3-3C81-3B48-CFF1-02791CD9B20B}"/>
              </a:ext>
            </a:extLst>
          </p:cNvPr>
          <p:cNvSpPr/>
          <p:nvPr/>
        </p:nvSpPr>
        <p:spPr>
          <a:xfrm>
            <a:off x="4069643" y="5604323"/>
            <a:ext cx="748116" cy="277813"/>
          </a:xfrm>
          <a:prstGeom prst="rect">
            <a:avLst/>
          </a:prstGeom>
          <a:noFill/>
          <a:ln cap="flat">
            <a:noFill/>
            <a:prstDash val="solid"/>
          </a:ln>
        </p:spPr>
        <p:txBody>
          <a:bodyPr vert="horz" wrap="square" lIns="68580" tIns="68580" rIns="68580" bIns="68580" anchor="t" anchorCtr="1" compatLnSpc="1">
            <a:noAutofit/>
          </a:bodyPr>
          <a:lstStyle/>
          <a:p>
            <a:pPr algn="ctr" defTabSz="685800">
              <a:defRPr sz="1800" b="0" i="0" u="none" strike="noStrike" kern="0" cap="none" spc="0" baseline="0">
                <a:solidFill>
                  <a:srgbClr val="000000"/>
                </a:solidFill>
                <a:uFillTx/>
              </a:defRPr>
            </a:pPr>
            <a:r>
              <a:rPr lang="en-US" b="1" kern="0">
                <a:solidFill>
                  <a:srgbClr val="FFFFFF"/>
                </a:solidFill>
                <a:effectLst>
                  <a:outerShdw dist="38096" dir="2700000">
                    <a:srgbClr val="000000"/>
                  </a:outerShdw>
                </a:effectLst>
                <a:latin typeface="Bahnschrift" panose="020B0502040204020203" pitchFamily="34" charset="0"/>
              </a:rPr>
              <a:t>95%</a:t>
            </a:r>
          </a:p>
        </p:txBody>
      </p:sp>
      <p:sp>
        <p:nvSpPr>
          <p:cNvPr id="28" name="Rectángulo 232">
            <a:extLst>
              <a:ext uri="{FF2B5EF4-FFF2-40B4-BE49-F238E27FC236}">
                <a16:creationId xmlns:a16="http://schemas.microsoft.com/office/drawing/2014/main" id="{BB792D35-B2C4-6770-41CB-E8C9AB9956F5}"/>
              </a:ext>
            </a:extLst>
          </p:cNvPr>
          <p:cNvSpPr/>
          <p:nvPr/>
        </p:nvSpPr>
        <p:spPr>
          <a:xfrm>
            <a:off x="2468391" y="1363700"/>
            <a:ext cx="913558" cy="5102242"/>
          </a:xfrm>
          <a:prstGeom prst="rect">
            <a:avLst/>
          </a:prstGeom>
          <a:solidFill>
            <a:srgbClr val="253356"/>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29" name="Rectangle 4">
            <a:extLst>
              <a:ext uri="{FF2B5EF4-FFF2-40B4-BE49-F238E27FC236}">
                <a16:creationId xmlns:a16="http://schemas.microsoft.com/office/drawing/2014/main" id="{118813FD-4627-E076-0247-9E7E60B32FEA}"/>
              </a:ext>
            </a:extLst>
          </p:cNvPr>
          <p:cNvSpPr txBox="1"/>
          <p:nvPr/>
        </p:nvSpPr>
        <p:spPr>
          <a:xfrm>
            <a:off x="2274402" y="3242244"/>
            <a:ext cx="1335389" cy="343128"/>
          </a:xfrm>
          <a:prstGeom prst="rect">
            <a:avLst/>
          </a:prstGeom>
          <a:noFill/>
          <a:ln cap="flat">
            <a:noFill/>
          </a:ln>
        </p:spPr>
        <p:txBody>
          <a:bodyPr vert="horz" wrap="square" lIns="67866" tIns="33339" rIns="67866" bIns="33339" anchor="t" anchorCtr="1" compatLnSpc="1">
            <a:noAutofit/>
          </a:bodyPr>
          <a:lstStyle/>
          <a:p>
            <a:pPr algn="ctr" defTabSz="685800" hangingPunct="0">
              <a:defRPr sz="1800" b="0" i="0" u="none" strike="noStrike" kern="0" cap="none" spc="0" baseline="0">
                <a:solidFill>
                  <a:srgbClr val="000000"/>
                </a:solidFill>
                <a:uFillTx/>
              </a:defRPr>
            </a:pPr>
            <a:r>
              <a:rPr lang="es-EC" sz="1050" b="1" dirty="0">
                <a:solidFill>
                  <a:srgbClr val="FFFFFF"/>
                </a:solidFill>
                <a:latin typeface="Bahnschrift" panose="020B0502040204020203" pitchFamily="34" charset="0"/>
              </a:rPr>
              <a:t>MAPA DE</a:t>
            </a:r>
          </a:p>
          <a:p>
            <a:pPr algn="ctr" defTabSz="685800" hangingPunct="0">
              <a:defRPr sz="1800" b="0" i="0" u="none" strike="noStrike" kern="0" cap="none" spc="0" baseline="0">
                <a:solidFill>
                  <a:srgbClr val="000000"/>
                </a:solidFill>
                <a:uFillTx/>
              </a:defRPr>
            </a:pPr>
            <a:r>
              <a:rPr lang="es-EC" sz="1050" b="1" dirty="0">
                <a:solidFill>
                  <a:srgbClr val="FFFFFF"/>
                </a:solidFill>
                <a:latin typeface="Bahnschrift" panose="020B0502040204020203" pitchFamily="34" charset="0"/>
              </a:rPr>
              <a:t> INDICADORES </a:t>
            </a:r>
          </a:p>
        </p:txBody>
      </p:sp>
      <p:sp>
        <p:nvSpPr>
          <p:cNvPr id="37" name="Freeform 101">
            <a:extLst>
              <a:ext uri="{FF2B5EF4-FFF2-40B4-BE49-F238E27FC236}">
                <a16:creationId xmlns:a16="http://schemas.microsoft.com/office/drawing/2014/main" id="{7D137724-ECC4-A4ED-4529-99E3409A5675}"/>
              </a:ext>
            </a:extLst>
          </p:cNvPr>
          <p:cNvSpPr/>
          <p:nvPr/>
        </p:nvSpPr>
        <p:spPr>
          <a:xfrm>
            <a:off x="3048075" y="2497374"/>
            <a:ext cx="119530" cy="101708"/>
          </a:xfrm>
          <a:custGeom>
            <a:avLst/>
            <a:gdLst>
              <a:gd name="f0" fmla="val 10800000"/>
              <a:gd name="f1" fmla="val 5400000"/>
              <a:gd name="f2" fmla="val 180"/>
              <a:gd name="f3" fmla="val w"/>
              <a:gd name="f4" fmla="val h"/>
              <a:gd name="f5" fmla="val 0"/>
              <a:gd name="f6" fmla="val 809"/>
              <a:gd name="f7" fmla="val 680"/>
              <a:gd name="f8" fmla="val 630"/>
              <a:gd name="f9" fmla="val 694"/>
              <a:gd name="f10" fmla="val 79"/>
              <a:gd name="f11" fmla="val 754"/>
              <a:gd name="f12" fmla="val 157"/>
              <a:gd name="f13" fmla="val 237"/>
              <a:gd name="f14" fmla="val 82"/>
              <a:gd name="f15" fmla="val 44"/>
              <a:gd name="f16" fmla="val 606"/>
              <a:gd name="f17" fmla="val 530"/>
              <a:gd name="f18" fmla="+- 0 0 -90"/>
              <a:gd name="f19" fmla="*/ f3 1 809"/>
              <a:gd name="f20" fmla="*/ f4 1 680"/>
              <a:gd name="f21" fmla="val f5"/>
              <a:gd name="f22" fmla="val f6"/>
              <a:gd name="f23" fmla="val f7"/>
              <a:gd name="f24" fmla="*/ f18 f0 1"/>
              <a:gd name="f25" fmla="+- f23 0 f21"/>
              <a:gd name="f26" fmla="+- f22 0 f21"/>
              <a:gd name="f27" fmla="*/ f24 1 f2"/>
              <a:gd name="f28" fmla="*/ f26 1 809"/>
              <a:gd name="f29" fmla="*/ f25 1 680"/>
              <a:gd name="f30" fmla="*/ 630 f26 1"/>
              <a:gd name="f31" fmla="*/ 0 f25 1"/>
              <a:gd name="f32" fmla="*/ 694 f26 1"/>
              <a:gd name="f33" fmla="*/ 79 f25 1"/>
              <a:gd name="f34" fmla="*/ 754 f26 1"/>
              <a:gd name="f35" fmla="*/ 157 f25 1"/>
              <a:gd name="f36" fmla="*/ 809 f26 1"/>
              <a:gd name="f37" fmla="*/ 237 f25 1"/>
              <a:gd name="f38" fmla="*/ 82 f26 1"/>
              <a:gd name="f39" fmla="*/ 680 f25 1"/>
              <a:gd name="f40" fmla="*/ 44 f26 1"/>
              <a:gd name="f41" fmla="*/ 606 f25 1"/>
              <a:gd name="f42" fmla="*/ 0 f26 1"/>
              <a:gd name="f43" fmla="*/ 530 f25 1"/>
              <a:gd name="f44" fmla="+- f27 0 f1"/>
              <a:gd name="f45" fmla="*/ f30 1 809"/>
              <a:gd name="f46" fmla="*/ f31 1 680"/>
              <a:gd name="f47" fmla="*/ f32 1 809"/>
              <a:gd name="f48" fmla="*/ f33 1 680"/>
              <a:gd name="f49" fmla="*/ f34 1 809"/>
              <a:gd name="f50" fmla="*/ f35 1 680"/>
              <a:gd name="f51" fmla="*/ f36 1 809"/>
              <a:gd name="f52" fmla="*/ f37 1 680"/>
              <a:gd name="f53" fmla="*/ f38 1 809"/>
              <a:gd name="f54" fmla="*/ f39 1 680"/>
              <a:gd name="f55" fmla="*/ f40 1 809"/>
              <a:gd name="f56" fmla="*/ f41 1 680"/>
              <a:gd name="f57" fmla="*/ f42 1 809"/>
              <a:gd name="f58" fmla="*/ f43 1 680"/>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809" h="680">
                <a:moveTo>
                  <a:pt x="f8" y="f5"/>
                </a:moveTo>
                <a:lnTo>
                  <a:pt x="f9" y="f10"/>
                </a:lnTo>
                <a:lnTo>
                  <a:pt x="f11" y="f12"/>
                </a:lnTo>
                <a:lnTo>
                  <a:pt x="f6" y="f13"/>
                </a:lnTo>
                <a:lnTo>
                  <a:pt x="f14" y="f7"/>
                </a:lnTo>
                <a:lnTo>
                  <a:pt x="f15" y="f16"/>
                </a:lnTo>
                <a:lnTo>
                  <a:pt x="f5" y="f17"/>
                </a:lnTo>
                <a:lnTo>
                  <a:pt x="f8" y="f5"/>
                </a:lnTo>
                <a:close/>
              </a:path>
            </a:pathLst>
          </a:custGeom>
          <a:solidFill>
            <a:srgbClr val="FF00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38" name="Freeform 102">
            <a:extLst>
              <a:ext uri="{FF2B5EF4-FFF2-40B4-BE49-F238E27FC236}">
                <a16:creationId xmlns:a16="http://schemas.microsoft.com/office/drawing/2014/main" id="{94E6DBB5-236B-3E87-070A-FF8397EA6E16}"/>
              </a:ext>
            </a:extLst>
          </p:cNvPr>
          <p:cNvSpPr/>
          <p:nvPr/>
        </p:nvSpPr>
        <p:spPr>
          <a:xfrm>
            <a:off x="3067552" y="2555713"/>
            <a:ext cx="130155" cy="73590"/>
          </a:xfrm>
          <a:custGeom>
            <a:avLst/>
            <a:gdLst>
              <a:gd name="f0" fmla="val 10800000"/>
              <a:gd name="f1" fmla="val 5400000"/>
              <a:gd name="f2" fmla="val 180"/>
              <a:gd name="f3" fmla="val w"/>
              <a:gd name="f4" fmla="val h"/>
              <a:gd name="f5" fmla="val 0"/>
              <a:gd name="f6" fmla="val 883"/>
              <a:gd name="f7" fmla="val 491"/>
              <a:gd name="f8" fmla="val 770"/>
              <a:gd name="f9" fmla="val 813"/>
              <a:gd name="f10" fmla="val 85"/>
              <a:gd name="f11" fmla="val 850"/>
              <a:gd name="f12" fmla="val 169"/>
              <a:gd name="f13" fmla="val 252"/>
              <a:gd name="f14" fmla="val 33"/>
              <a:gd name="f15" fmla="val 17"/>
              <a:gd name="f16" fmla="val 445"/>
              <a:gd name="f17" fmla="val 398"/>
              <a:gd name="f18" fmla="+- 0 0 -90"/>
              <a:gd name="f19" fmla="*/ f3 1 883"/>
              <a:gd name="f20" fmla="*/ f4 1 491"/>
              <a:gd name="f21" fmla="val f5"/>
              <a:gd name="f22" fmla="val f6"/>
              <a:gd name="f23" fmla="val f7"/>
              <a:gd name="f24" fmla="*/ f18 f0 1"/>
              <a:gd name="f25" fmla="+- f23 0 f21"/>
              <a:gd name="f26" fmla="+- f22 0 f21"/>
              <a:gd name="f27" fmla="*/ f24 1 f2"/>
              <a:gd name="f28" fmla="*/ f26 1 883"/>
              <a:gd name="f29" fmla="*/ f25 1 491"/>
              <a:gd name="f30" fmla="*/ 770 f26 1"/>
              <a:gd name="f31" fmla="*/ 0 f25 1"/>
              <a:gd name="f32" fmla="*/ 813 f26 1"/>
              <a:gd name="f33" fmla="*/ 85 f25 1"/>
              <a:gd name="f34" fmla="*/ 850 f26 1"/>
              <a:gd name="f35" fmla="*/ 169 f25 1"/>
              <a:gd name="f36" fmla="*/ 883 f26 1"/>
              <a:gd name="f37" fmla="*/ 252 f25 1"/>
              <a:gd name="f38" fmla="*/ 33 f26 1"/>
              <a:gd name="f39" fmla="*/ 491 f25 1"/>
              <a:gd name="f40" fmla="*/ 17 f26 1"/>
              <a:gd name="f41" fmla="*/ 445 f25 1"/>
              <a:gd name="f42" fmla="*/ 0 f26 1"/>
              <a:gd name="f43" fmla="*/ 398 f25 1"/>
              <a:gd name="f44" fmla="+- f27 0 f1"/>
              <a:gd name="f45" fmla="*/ f30 1 883"/>
              <a:gd name="f46" fmla="*/ f31 1 491"/>
              <a:gd name="f47" fmla="*/ f32 1 883"/>
              <a:gd name="f48" fmla="*/ f33 1 491"/>
              <a:gd name="f49" fmla="*/ f34 1 883"/>
              <a:gd name="f50" fmla="*/ f35 1 491"/>
              <a:gd name="f51" fmla="*/ f36 1 883"/>
              <a:gd name="f52" fmla="*/ f37 1 491"/>
              <a:gd name="f53" fmla="*/ f38 1 883"/>
              <a:gd name="f54" fmla="*/ f39 1 491"/>
              <a:gd name="f55" fmla="*/ f40 1 883"/>
              <a:gd name="f56" fmla="*/ f41 1 491"/>
              <a:gd name="f57" fmla="*/ f42 1 883"/>
              <a:gd name="f58" fmla="*/ f43 1 491"/>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883" h="491">
                <a:moveTo>
                  <a:pt x="f8" y="f5"/>
                </a:moveTo>
                <a:lnTo>
                  <a:pt x="f9" y="f10"/>
                </a:lnTo>
                <a:lnTo>
                  <a:pt x="f11" y="f12"/>
                </a:lnTo>
                <a:lnTo>
                  <a:pt x="f6" y="f13"/>
                </a:lnTo>
                <a:lnTo>
                  <a:pt x="f14" y="f7"/>
                </a:lnTo>
                <a:lnTo>
                  <a:pt x="f15" y="f16"/>
                </a:lnTo>
                <a:lnTo>
                  <a:pt x="f5" y="f17"/>
                </a:lnTo>
                <a:lnTo>
                  <a:pt x="f8" y="f5"/>
                </a:lnTo>
                <a:close/>
              </a:path>
            </a:pathLst>
          </a:custGeom>
          <a:solidFill>
            <a:srgbClr val="FFFF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39" name="Freeform 103">
            <a:extLst>
              <a:ext uri="{FF2B5EF4-FFF2-40B4-BE49-F238E27FC236}">
                <a16:creationId xmlns:a16="http://schemas.microsoft.com/office/drawing/2014/main" id="{4E116729-D55C-743D-1648-8B5BE283B2D2}"/>
              </a:ext>
            </a:extLst>
          </p:cNvPr>
          <p:cNvSpPr/>
          <p:nvPr/>
        </p:nvSpPr>
        <p:spPr>
          <a:xfrm>
            <a:off x="2599480" y="2389091"/>
            <a:ext cx="521793" cy="580625"/>
          </a:xfrm>
          <a:custGeom>
            <a:avLst/>
            <a:gdLst>
              <a:gd name="f0" fmla="val 10800000"/>
              <a:gd name="f1" fmla="val 5400000"/>
              <a:gd name="f2" fmla="val 360"/>
              <a:gd name="f3" fmla="val 180"/>
              <a:gd name="f4" fmla="val w"/>
              <a:gd name="f5" fmla="val h"/>
              <a:gd name="f6" fmla="val 0"/>
              <a:gd name="f7" fmla="val 3537"/>
              <a:gd name="f8" fmla="val 3882"/>
              <a:gd name="f9" fmla="val 2047"/>
              <a:gd name="f10" fmla="val 2166"/>
              <a:gd name="f11" fmla="val 2287"/>
              <a:gd name="f12" fmla="val 8"/>
              <a:gd name="f13" fmla="val 2407"/>
              <a:gd name="f14" fmla="val 22"/>
              <a:gd name="f15" fmla="val 2528"/>
              <a:gd name="f16" fmla="val 45"/>
              <a:gd name="f17" fmla="val 2647"/>
              <a:gd name="f18" fmla="val 77"/>
              <a:gd name="f19" fmla="val 2767"/>
              <a:gd name="f20" fmla="val 115"/>
              <a:gd name="f21" fmla="val 2885"/>
              <a:gd name="f22" fmla="val 163"/>
              <a:gd name="f23" fmla="val 2983"/>
              <a:gd name="f24" fmla="val 209"/>
              <a:gd name="f25" fmla="val 3076"/>
              <a:gd name="f26" fmla="val 257"/>
              <a:gd name="f27" fmla="val 3164"/>
              <a:gd name="f28" fmla="val 307"/>
              <a:gd name="f29" fmla="val 3248"/>
              <a:gd name="f30" fmla="val 3327"/>
              <a:gd name="f31" fmla="val 414"/>
              <a:gd name="f32" fmla="val 3401"/>
              <a:gd name="f33" fmla="val 471"/>
              <a:gd name="f34" fmla="val 3471"/>
              <a:gd name="f35" fmla="val 528"/>
              <a:gd name="f36" fmla="val 587"/>
              <a:gd name="f37" fmla="val 2939"/>
              <a:gd name="f38" fmla="val 1108"/>
              <a:gd name="f39" fmla="val 2883"/>
              <a:gd name="f40" fmla="val 1042"/>
              <a:gd name="f41" fmla="val 2823"/>
              <a:gd name="f42" fmla="val 981"/>
              <a:gd name="f43" fmla="val 2759"/>
              <a:gd name="f44" fmla="val 925"/>
              <a:gd name="f45" fmla="val 2692"/>
              <a:gd name="f46" fmla="val 876"/>
              <a:gd name="f47" fmla="val 2623"/>
              <a:gd name="f48" fmla="val 830"/>
              <a:gd name="f49" fmla="val 2552"/>
              <a:gd name="f50" fmla="val 788"/>
              <a:gd name="f51" fmla="val 2478"/>
              <a:gd name="f52" fmla="val 752"/>
              <a:gd name="f53" fmla="val 2403"/>
              <a:gd name="f54" fmla="val 720"/>
              <a:gd name="f55" fmla="val 2327"/>
              <a:gd name="f56" fmla="val 694"/>
              <a:gd name="f57" fmla="val 2249"/>
              <a:gd name="f58" fmla="val 671"/>
              <a:gd name="f59" fmla="val 2170"/>
              <a:gd name="f60" fmla="val 652"/>
              <a:gd name="f61" fmla="val 2091"/>
              <a:gd name="f62" fmla="val 638"/>
              <a:gd name="f63" fmla="val 2012"/>
              <a:gd name="f64" fmla="val 628"/>
              <a:gd name="f65" fmla="val 1933"/>
              <a:gd name="f66" fmla="val 622"/>
              <a:gd name="f67" fmla="val 1854"/>
              <a:gd name="f68" fmla="val 620"/>
              <a:gd name="f69" fmla="val 1777"/>
              <a:gd name="f70" fmla="val 621"/>
              <a:gd name="f71" fmla="val 1700"/>
              <a:gd name="f72" fmla="val 626"/>
              <a:gd name="f73" fmla="val 1625"/>
              <a:gd name="f74" fmla="val 635"/>
              <a:gd name="f75" fmla="val 1553"/>
              <a:gd name="f76" fmla="val 647"/>
              <a:gd name="f77" fmla="val 1481"/>
              <a:gd name="f78" fmla="val 662"/>
              <a:gd name="f79" fmla="val 1413"/>
              <a:gd name="f80" fmla="val 681"/>
              <a:gd name="f81" fmla="val 1347"/>
              <a:gd name="f82" fmla="val 703"/>
              <a:gd name="f83" fmla="val 1298"/>
              <a:gd name="f84" fmla="val 1249"/>
              <a:gd name="f85" fmla="val 743"/>
              <a:gd name="f86" fmla="val 1198"/>
              <a:gd name="f87" fmla="val 768"/>
              <a:gd name="f88" fmla="val 1144"/>
              <a:gd name="f89" fmla="val 796"/>
              <a:gd name="f90" fmla="val 1091"/>
              <a:gd name="f91" fmla="val 827"/>
              <a:gd name="f92" fmla="val 1036"/>
              <a:gd name="f93" fmla="val 863"/>
              <a:gd name="f94" fmla="val 901"/>
              <a:gd name="f95" fmla="val 928"/>
              <a:gd name="f96" fmla="val 942"/>
              <a:gd name="f97" fmla="val 873"/>
              <a:gd name="f98" fmla="val 986"/>
              <a:gd name="f99" fmla="val 820"/>
              <a:gd name="f100" fmla="val 1033"/>
              <a:gd name="f101" fmla="val 766"/>
              <a:gd name="f102" fmla="val 1084"/>
              <a:gd name="f103" fmla="val 714"/>
              <a:gd name="f104" fmla="val 1138"/>
              <a:gd name="f105" fmla="val 664"/>
              <a:gd name="f106" fmla="val 1194"/>
              <a:gd name="f107" fmla="val 616"/>
              <a:gd name="f108" fmla="val 1254"/>
              <a:gd name="f109" fmla="val 570"/>
              <a:gd name="f110" fmla="val 1316"/>
              <a:gd name="f111" fmla="val 527"/>
              <a:gd name="f112" fmla="val 1382"/>
              <a:gd name="f113" fmla="val 486"/>
              <a:gd name="f114" fmla="val 1451"/>
              <a:gd name="f115" fmla="val 448"/>
              <a:gd name="f116" fmla="val 1522"/>
              <a:gd name="f117" fmla="val 1596"/>
              <a:gd name="f118" fmla="val 383"/>
              <a:gd name="f119" fmla="val 1673"/>
              <a:gd name="f120" fmla="val 356"/>
              <a:gd name="f121" fmla="val 1754"/>
              <a:gd name="f122" fmla="val 335"/>
              <a:gd name="f123" fmla="val 1836"/>
              <a:gd name="f124" fmla="val 317"/>
              <a:gd name="f125" fmla="val 1923"/>
              <a:gd name="f126" fmla="val 305"/>
              <a:gd name="f127" fmla="val 2011"/>
              <a:gd name="f128" fmla="val 298"/>
              <a:gd name="f129" fmla="val 2102"/>
              <a:gd name="f130" fmla="val 297"/>
              <a:gd name="f131" fmla="val 2196"/>
              <a:gd name="f132" fmla="val 302"/>
              <a:gd name="f133" fmla="val 2293"/>
              <a:gd name="f134" fmla="val 312"/>
              <a:gd name="f135" fmla="val 2392"/>
              <a:gd name="f136" fmla="val 330"/>
              <a:gd name="f137" fmla="val 2494"/>
              <a:gd name="f138" fmla="val 354"/>
              <a:gd name="f139" fmla="val 2598"/>
              <a:gd name="f140" fmla="val 384"/>
              <a:gd name="f141" fmla="val 2705"/>
              <a:gd name="f142" fmla="val 419"/>
              <a:gd name="f143" fmla="val 2802"/>
              <a:gd name="f144" fmla="val 457"/>
              <a:gd name="f145" fmla="val 2892"/>
              <a:gd name="f146" fmla="val 499"/>
              <a:gd name="f147" fmla="val 2977"/>
              <a:gd name="f148" fmla="val 543"/>
              <a:gd name="f149" fmla="val 3059"/>
              <a:gd name="f150" fmla="val 591"/>
              <a:gd name="f151" fmla="val 3134"/>
              <a:gd name="f152" fmla="val 641"/>
              <a:gd name="f153" fmla="val 3205"/>
              <a:gd name="f154" fmla="val 695"/>
              <a:gd name="f155" fmla="val 3271"/>
              <a:gd name="f156" fmla="val 750"/>
              <a:gd name="f157" fmla="val 3332"/>
              <a:gd name="f158" fmla="val 807"/>
              <a:gd name="f159" fmla="val 3391"/>
              <a:gd name="f160" fmla="val 864"/>
              <a:gd name="f161" fmla="val 3443"/>
              <a:gd name="f162" fmla="val 924"/>
              <a:gd name="f163" fmla="val 3493"/>
              <a:gd name="f164" fmla="val 984"/>
              <a:gd name="f165" fmla="val 3538"/>
              <a:gd name="f166" fmla="val 1045"/>
              <a:gd name="f167" fmla="val 3580"/>
              <a:gd name="f168" fmla="val 1106"/>
              <a:gd name="f169" fmla="val 3619"/>
              <a:gd name="f170" fmla="val 1167"/>
              <a:gd name="f171" fmla="val 3653"/>
              <a:gd name="f172" fmla="val 1228"/>
              <a:gd name="f173" fmla="val 3685"/>
              <a:gd name="f174" fmla="val 1288"/>
              <a:gd name="f175" fmla="val 3714"/>
              <a:gd name="f176" fmla="val 1348"/>
              <a:gd name="f177" fmla="val 3740"/>
              <a:gd name="f178" fmla="val 1405"/>
              <a:gd name="f179" fmla="val 3762"/>
              <a:gd name="f180" fmla="val 1462"/>
              <a:gd name="f181" fmla="val 3783"/>
              <a:gd name="f182" fmla="val 1517"/>
              <a:gd name="f183" fmla="val 3801"/>
              <a:gd name="f184" fmla="val 1569"/>
              <a:gd name="f185" fmla="val 3817"/>
              <a:gd name="f186" fmla="val 1619"/>
              <a:gd name="f187" fmla="val 3830"/>
              <a:gd name="f188" fmla="val 1666"/>
              <a:gd name="f189" fmla="val 3841"/>
              <a:gd name="f190" fmla="val 1711"/>
              <a:gd name="f191" fmla="val 3851"/>
              <a:gd name="f192" fmla="val 1751"/>
              <a:gd name="f193" fmla="val 3859"/>
              <a:gd name="f194" fmla="val 1788"/>
              <a:gd name="f195" fmla="val 3867"/>
              <a:gd name="f196" fmla="val 1821"/>
              <a:gd name="f197" fmla="val 3872"/>
              <a:gd name="f198" fmla="val 1851"/>
              <a:gd name="f199" fmla="val 3876"/>
              <a:gd name="f200" fmla="val 1875"/>
              <a:gd name="f201" fmla="val 3878"/>
              <a:gd name="f202" fmla="val 1894"/>
              <a:gd name="f203" fmla="val 3879"/>
              <a:gd name="f204" fmla="val 1908"/>
              <a:gd name="f205" fmla="val 3881"/>
              <a:gd name="f206" fmla="val 1917"/>
              <a:gd name="f207" fmla="val 1921"/>
              <a:gd name="f208" fmla="val 1826"/>
              <a:gd name="f209" fmla="val 1733"/>
              <a:gd name="f210" fmla="val 3877"/>
              <a:gd name="f211" fmla="val 1641"/>
              <a:gd name="f212" fmla="val 3868"/>
              <a:gd name="f213" fmla="val 1548"/>
              <a:gd name="f214" fmla="val 3853"/>
              <a:gd name="f215" fmla="val 1455"/>
              <a:gd name="f216" fmla="val 3834"/>
              <a:gd name="f217" fmla="val 1363"/>
              <a:gd name="f218" fmla="val 3811"/>
              <a:gd name="f219" fmla="val 1274"/>
              <a:gd name="f220" fmla="val 1185"/>
              <a:gd name="f221" fmla="val 3750"/>
              <a:gd name="f222" fmla="val 1097"/>
              <a:gd name="f223" fmla="val 3713"/>
              <a:gd name="f224" fmla="val 1012"/>
              <a:gd name="f225" fmla="val 3671"/>
              <a:gd name="f226" fmla="val 3624"/>
              <a:gd name="f227" fmla="val 846"/>
              <a:gd name="f228" fmla="val 3573"/>
              <a:gd name="f229" fmla="val 767"/>
              <a:gd name="f230" fmla="val 3518"/>
              <a:gd name="f231" fmla="val 691"/>
              <a:gd name="f232" fmla="val 3458"/>
              <a:gd name="f233" fmla="val 617"/>
              <a:gd name="f234" fmla="val 3395"/>
              <a:gd name="f235" fmla="val 546"/>
              <a:gd name="f236" fmla="val 3326"/>
              <a:gd name="f237" fmla="val 479"/>
              <a:gd name="f238" fmla="val 3254"/>
              <a:gd name="f239" fmla="val 415"/>
              <a:gd name="f240" fmla="val 3177"/>
              <a:gd name="f241" fmla="val 355"/>
              <a:gd name="f242" fmla="val 3096"/>
              <a:gd name="f243" fmla="val 299"/>
              <a:gd name="f244" fmla="val 3011"/>
              <a:gd name="f245" fmla="val 247"/>
              <a:gd name="f246" fmla="val 2921"/>
              <a:gd name="f247" fmla="val 199"/>
              <a:gd name="f248" fmla="val 2829"/>
              <a:gd name="f249" fmla="val 155"/>
              <a:gd name="f250" fmla="val 2731"/>
              <a:gd name="f251" fmla="val 117"/>
              <a:gd name="f252" fmla="val 2629"/>
              <a:gd name="f253" fmla="val 84"/>
              <a:gd name="f254" fmla="val 2523"/>
              <a:gd name="f255" fmla="val 56"/>
              <a:gd name="f256" fmla="val 2414"/>
              <a:gd name="f257" fmla="val 33"/>
              <a:gd name="f258" fmla="val 2301"/>
              <a:gd name="f259" fmla="val 17"/>
              <a:gd name="f260" fmla="val 2184"/>
              <a:gd name="f261" fmla="val 5"/>
              <a:gd name="f262" fmla="val 2061"/>
              <a:gd name="f263" fmla="val 1937"/>
              <a:gd name="f264" fmla="val 3"/>
              <a:gd name="f265" fmla="val 1825"/>
              <a:gd name="f266" fmla="val 13"/>
              <a:gd name="f267" fmla="val 1714"/>
              <a:gd name="f268" fmla="val 31"/>
              <a:gd name="f269" fmla="val 1605"/>
              <a:gd name="f270" fmla="val 1498"/>
              <a:gd name="f271" fmla="val 89"/>
              <a:gd name="f272" fmla="val 1392"/>
              <a:gd name="f273" fmla="val 129"/>
              <a:gd name="f274" fmla="val 1289"/>
              <a:gd name="f275" fmla="val 174"/>
              <a:gd name="f276" fmla="val 1187"/>
              <a:gd name="f277" fmla="val 227"/>
              <a:gd name="f278" fmla="val 1088"/>
              <a:gd name="f279" fmla="val 285"/>
              <a:gd name="f280" fmla="val 993"/>
              <a:gd name="f281" fmla="val 350"/>
              <a:gd name="f282" fmla="val 900"/>
              <a:gd name="f283" fmla="val 810"/>
              <a:gd name="f284" fmla="val 494"/>
              <a:gd name="f285" fmla="val 724"/>
              <a:gd name="f286" fmla="val 573"/>
              <a:gd name="f287" fmla="val 642"/>
              <a:gd name="f288" fmla="val 658"/>
              <a:gd name="f289" fmla="val 563"/>
              <a:gd name="f290" fmla="val 746"/>
              <a:gd name="f291" fmla="val 488"/>
              <a:gd name="f292" fmla="val 839"/>
              <a:gd name="f293" fmla="val 418"/>
              <a:gd name="f294" fmla="val 935"/>
              <a:gd name="f295" fmla="val 353"/>
              <a:gd name="f296" fmla="val 1035"/>
              <a:gd name="f297" fmla="val 292"/>
              <a:gd name="f298" fmla="val 236"/>
              <a:gd name="f299" fmla="val 1245"/>
              <a:gd name="f300" fmla="val 185"/>
              <a:gd name="f301" fmla="val 1353"/>
              <a:gd name="f302" fmla="val 140"/>
              <a:gd name="f303" fmla="val 1465"/>
              <a:gd name="f304" fmla="val 101"/>
              <a:gd name="f305" fmla="val 1578"/>
              <a:gd name="f306" fmla="val 68"/>
              <a:gd name="f307" fmla="val 1693"/>
              <a:gd name="f308" fmla="val 41"/>
              <a:gd name="f309" fmla="val 1810"/>
              <a:gd name="f310" fmla="val 21"/>
              <a:gd name="f311" fmla="val 1928"/>
              <a:gd name="f312" fmla="val 7"/>
              <a:gd name="f313" fmla="+- 0 0 -90"/>
              <a:gd name="f314" fmla="*/ f4 1 3537"/>
              <a:gd name="f315" fmla="*/ f5 1 3882"/>
              <a:gd name="f316" fmla="val f6"/>
              <a:gd name="f317" fmla="val f7"/>
              <a:gd name="f318" fmla="val f8"/>
              <a:gd name="f319" fmla="*/ f313 f0 1"/>
              <a:gd name="f320" fmla="+- f318 0 f316"/>
              <a:gd name="f321" fmla="+- f317 0 f316"/>
              <a:gd name="f322" fmla="*/ f319 1 f3"/>
              <a:gd name="f323" fmla="*/ f321 1 3537"/>
              <a:gd name="f324" fmla="*/ f320 1 3882"/>
              <a:gd name="f325" fmla="*/ 2287 f321 1"/>
              <a:gd name="f326" fmla="*/ 8 f320 1"/>
              <a:gd name="f327" fmla="*/ 2647 f321 1"/>
              <a:gd name="f328" fmla="*/ 77 f320 1"/>
              <a:gd name="f329" fmla="*/ 2983 f321 1"/>
              <a:gd name="f330" fmla="*/ 209 f320 1"/>
              <a:gd name="f331" fmla="*/ 3248 f321 1"/>
              <a:gd name="f332" fmla="*/ 360 f320 1"/>
              <a:gd name="f333" fmla="*/ 3471 f321 1"/>
              <a:gd name="f334" fmla="*/ 528 f320 1"/>
              <a:gd name="f335" fmla="*/ 2883 f321 1"/>
              <a:gd name="f336" fmla="*/ 1042 f320 1"/>
              <a:gd name="f337" fmla="*/ 2692 f321 1"/>
              <a:gd name="f338" fmla="*/ 876 f320 1"/>
              <a:gd name="f339" fmla="*/ 2478 f321 1"/>
              <a:gd name="f340" fmla="*/ 752 f320 1"/>
              <a:gd name="f341" fmla="*/ 2249 f321 1"/>
              <a:gd name="f342" fmla="*/ 671 f320 1"/>
              <a:gd name="f343" fmla="*/ 2012 f321 1"/>
              <a:gd name="f344" fmla="*/ 628 f320 1"/>
              <a:gd name="f345" fmla="*/ 1777 f321 1"/>
              <a:gd name="f346" fmla="*/ 621 f320 1"/>
              <a:gd name="f347" fmla="*/ 1553 f321 1"/>
              <a:gd name="f348" fmla="*/ 647 f320 1"/>
              <a:gd name="f349" fmla="*/ 1347 f321 1"/>
              <a:gd name="f350" fmla="*/ 703 f320 1"/>
              <a:gd name="f351" fmla="*/ 1198 f321 1"/>
              <a:gd name="f352" fmla="*/ 768 f320 1"/>
              <a:gd name="f353" fmla="*/ 1036 f321 1"/>
              <a:gd name="f354" fmla="*/ 863 f320 1"/>
              <a:gd name="f355" fmla="*/ 873 f321 1"/>
              <a:gd name="f356" fmla="*/ 986 f320 1"/>
              <a:gd name="f357" fmla="*/ 714 f321 1"/>
              <a:gd name="f358" fmla="*/ 1138 f320 1"/>
              <a:gd name="f359" fmla="*/ 570 f321 1"/>
              <a:gd name="f360" fmla="*/ 1316 f320 1"/>
              <a:gd name="f361" fmla="*/ 448 f321 1"/>
              <a:gd name="f362" fmla="*/ 1522 f320 1"/>
              <a:gd name="f363" fmla="*/ 356 f321 1"/>
              <a:gd name="f364" fmla="*/ 1754 f320 1"/>
              <a:gd name="f365" fmla="*/ 305 f321 1"/>
              <a:gd name="f366" fmla="*/ 2011 f320 1"/>
              <a:gd name="f367" fmla="*/ 302 f321 1"/>
              <a:gd name="f368" fmla="*/ 2293 f320 1"/>
              <a:gd name="f369" fmla="*/ 354 f321 1"/>
              <a:gd name="f370" fmla="*/ 2598 f320 1"/>
              <a:gd name="f371" fmla="*/ 457 f321 1"/>
              <a:gd name="f372" fmla="*/ 2892 f320 1"/>
              <a:gd name="f373" fmla="*/ 591 f321 1"/>
              <a:gd name="f374" fmla="*/ 3134 f320 1"/>
              <a:gd name="f375" fmla="*/ 750 f321 1"/>
              <a:gd name="f376" fmla="*/ 3332 f320 1"/>
              <a:gd name="f377" fmla="*/ 924 f321 1"/>
              <a:gd name="f378" fmla="*/ 3493 f320 1"/>
              <a:gd name="f379" fmla="*/ 1106 f321 1"/>
              <a:gd name="f380" fmla="*/ 3619 f320 1"/>
              <a:gd name="f381" fmla="*/ 1288 f321 1"/>
              <a:gd name="f382" fmla="*/ 3714 f320 1"/>
              <a:gd name="f383" fmla="*/ 1462 f321 1"/>
              <a:gd name="f384" fmla="*/ 3783 f320 1"/>
              <a:gd name="f385" fmla="*/ 1619 f321 1"/>
              <a:gd name="f386" fmla="*/ 3830 f320 1"/>
              <a:gd name="f387" fmla="*/ 1751 f321 1"/>
              <a:gd name="f388" fmla="*/ 3859 f320 1"/>
              <a:gd name="f389" fmla="*/ 1851 f321 1"/>
              <a:gd name="f390" fmla="*/ 3876 f320 1"/>
              <a:gd name="f391" fmla="*/ 1908 f321 1"/>
              <a:gd name="f392" fmla="*/ 3881 f320 1"/>
              <a:gd name="f393" fmla="*/ 1826 f321 1"/>
              <a:gd name="f394" fmla="*/ 3882 f320 1"/>
              <a:gd name="f395" fmla="*/ 1548 f321 1"/>
              <a:gd name="f396" fmla="*/ 3853 f320 1"/>
              <a:gd name="f397" fmla="*/ 1274 f321 1"/>
              <a:gd name="f398" fmla="*/ 1012 f321 1"/>
              <a:gd name="f399" fmla="*/ 3671 f320 1"/>
              <a:gd name="f400" fmla="*/ 767 f321 1"/>
              <a:gd name="f401" fmla="*/ 3518 f320 1"/>
              <a:gd name="f402" fmla="*/ 546 f321 1"/>
              <a:gd name="f403" fmla="*/ 3326 f320 1"/>
              <a:gd name="f404" fmla="*/ 355 f321 1"/>
              <a:gd name="f405" fmla="*/ 3096 f320 1"/>
              <a:gd name="f406" fmla="*/ 199 f321 1"/>
              <a:gd name="f407" fmla="*/ 2829 f320 1"/>
              <a:gd name="f408" fmla="*/ 84 f321 1"/>
              <a:gd name="f409" fmla="*/ 2523 f320 1"/>
              <a:gd name="f410" fmla="*/ 17 f321 1"/>
              <a:gd name="f411" fmla="*/ 2184 f320 1"/>
              <a:gd name="f412" fmla="*/ 3 f321 1"/>
              <a:gd name="f413" fmla="*/ 1825 f320 1"/>
              <a:gd name="f414" fmla="*/ 56 f321 1"/>
              <a:gd name="f415" fmla="*/ 1498 f320 1"/>
              <a:gd name="f416" fmla="*/ 174 f321 1"/>
              <a:gd name="f417" fmla="*/ 1187 f320 1"/>
              <a:gd name="f418" fmla="*/ 350 f321 1"/>
              <a:gd name="f419" fmla="*/ 900 f320 1"/>
              <a:gd name="f420" fmla="*/ 573 f321 1"/>
              <a:gd name="f421" fmla="*/ 642 f320 1"/>
              <a:gd name="f422" fmla="*/ 839 f321 1"/>
              <a:gd name="f423" fmla="*/ 418 f320 1"/>
              <a:gd name="f424" fmla="*/ 1138 f321 1"/>
              <a:gd name="f425" fmla="*/ 236 f320 1"/>
              <a:gd name="f426" fmla="*/ 1465 f321 1"/>
              <a:gd name="f427" fmla="*/ 101 f320 1"/>
              <a:gd name="f428" fmla="*/ 1810 f321 1"/>
              <a:gd name="f429" fmla="*/ 21 f320 1"/>
              <a:gd name="f430" fmla="+- f322 0 f1"/>
              <a:gd name="f431" fmla="*/ f325 1 3537"/>
              <a:gd name="f432" fmla="*/ f326 1 3882"/>
              <a:gd name="f433" fmla="*/ f327 1 3537"/>
              <a:gd name="f434" fmla="*/ f328 1 3882"/>
              <a:gd name="f435" fmla="*/ f329 1 3537"/>
              <a:gd name="f436" fmla="*/ f330 1 3882"/>
              <a:gd name="f437" fmla="*/ f331 1 3537"/>
              <a:gd name="f438" fmla="*/ f332 1 3882"/>
              <a:gd name="f439" fmla="*/ f333 1 3537"/>
              <a:gd name="f440" fmla="*/ f334 1 3882"/>
              <a:gd name="f441" fmla="*/ f335 1 3537"/>
              <a:gd name="f442" fmla="*/ f336 1 3882"/>
              <a:gd name="f443" fmla="*/ f337 1 3537"/>
              <a:gd name="f444" fmla="*/ f338 1 3882"/>
              <a:gd name="f445" fmla="*/ f339 1 3537"/>
              <a:gd name="f446" fmla="*/ f340 1 3882"/>
              <a:gd name="f447" fmla="*/ f341 1 3537"/>
              <a:gd name="f448" fmla="*/ f342 1 3882"/>
              <a:gd name="f449" fmla="*/ f343 1 3537"/>
              <a:gd name="f450" fmla="*/ f344 1 3882"/>
              <a:gd name="f451" fmla="*/ f345 1 3537"/>
              <a:gd name="f452" fmla="*/ f346 1 3882"/>
              <a:gd name="f453" fmla="*/ f347 1 3537"/>
              <a:gd name="f454" fmla="*/ f348 1 3882"/>
              <a:gd name="f455" fmla="*/ f349 1 3537"/>
              <a:gd name="f456" fmla="*/ f350 1 3882"/>
              <a:gd name="f457" fmla="*/ f351 1 3537"/>
              <a:gd name="f458" fmla="*/ f352 1 3882"/>
              <a:gd name="f459" fmla="*/ f353 1 3537"/>
              <a:gd name="f460" fmla="*/ f354 1 3882"/>
              <a:gd name="f461" fmla="*/ f355 1 3537"/>
              <a:gd name="f462" fmla="*/ f356 1 3882"/>
              <a:gd name="f463" fmla="*/ f357 1 3537"/>
              <a:gd name="f464" fmla="*/ f358 1 3882"/>
              <a:gd name="f465" fmla="*/ f359 1 3537"/>
              <a:gd name="f466" fmla="*/ f360 1 3882"/>
              <a:gd name="f467" fmla="*/ f361 1 3537"/>
              <a:gd name="f468" fmla="*/ f362 1 3882"/>
              <a:gd name="f469" fmla="*/ f363 1 3537"/>
              <a:gd name="f470" fmla="*/ f364 1 3882"/>
              <a:gd name="f471" fmla="*/ f365 1 3537"/>
              <a:gd name="f472" fmla="*/ f366 1 3882"/>
              <a:gd name="f473" fmla="*/ f367 1 3537"/>
              <a:gd name="f474" fmla="*/ f368 1 3882"/>
              <a:gd name="f475" fmla="*/ f369 1 3537"/>
              <a:gd name="f476" fmla="*/ f370 1 3882"/>
              <a:gd name="f477" fmla="*/ f371 1 3537"/>
              <a:gd name="f478" fmla="*/ f372 1 3882"/>
              <a:gd name="f479" fmla="*/ f373 1 3537"/>
              <a:gd name="f480" fmla="*/ f374 1 3882"/>
              <a:gd name="f481" fmla="*/ f375 1 3537"/>
              <a:gd name="f482" fmla="*/ f376 1 3882"/>
              <a:gd name="f483" fmla="*/ f377 1 3537"/>
              <a:gd name="f484" fmla="*/ f378 1 3882"/>
              <a:gd name="f485" fmla="*/ f379 1 3537"/>
              <a:gd name="f486" fmla="*/ f380 1 3882"/>
              <a:gd name="f487" fmla="*/ f381 1 3537"/>
              <a:gd name="f488" fmla="*/ f382 1 3882"/>
              <a:gd name="f489" fmla="*/ f383 1 3537"/>
              <a:gd name="f490" fmla="*/ f384 1 3882"/>
              <a:gd name="f491" fmla="*/ f385 1 3537"/>
              <a:gd name="f492" fmla="*/ f386 1 3882"/>
              <a:gd name="f493" fmla="*/ f387 1 3537"/>
              <a:gd name="f494" fmla="*/ f388 1 3882"/>
              <a:gd name="f495" fmla="*/ f389 1 3537"/>
              <a:gd name="f496" fmla="*/ f390 1 3882"/>
              <a:gd name="f497" fmla="*/ f391 1 3537"/>
              <a:gd name="f498" fmla="*/ f392 1 3882"/>
              <a:gd name="f499" fmla="*/ f393 1 3537"/>
              <a:gd name="f500" fmla="*/ f394 1 3882"/>
              <a:gd name="f501" fmla="*/ f395 1 3537"/>
              <a:gd name="f502" fmla="*/ f396 1 3882"/>
              <a:gd name="f503" fmla="*/ f397 1 3537"/>
              <a:gd name="f504" fmla="*/ f398 1 3537"/>
              <a:gd name="f505" fmla="*/ f399 1 3882"/>
              <a:gd name="f506" fmla="*/ f400 1 3537"/>
              <a:gd name="f507" fmla="*/ f401 1 3882"/>
              <a:gd name="f508" fmla="*/ f402 1 3537"/>
              <a:gd name="f509" fmla="*/ f403 1 3882"/>
              <a:gd name="f510" fmla="*/ f404 1 3537"/>
              <a:gd name="f511" fmla="*/ f405 1 3882"/>
              <a:gd name="f512" fmla="*/ f406 1 3537"/>
              <a:gd name="f513" fmla="*/ f407 1 3882"/>
              <a:gd name="f514" fmla="*/ f408 1 3537"/>
              <a:gd name="f515" fmla="*/ f409 1 3882"/>
              <a:gd name="f516" fmla="*/ f410 1 3537"/>
              <a:gd name="f517" fmla="*/ f411 1 3882"/>
              <a:gd name="f518" fmla="*/ f412 1 3537"/>
              <a:gd name="f519" fmla="*/ f413 1 3882"/>
              <a:gd name="f520" fmla="*/ f414 1 3537"/>
              <a:gd name="f521" fmla="*/ f415 1 3882"/>
              <a:gd name="f522" fmla="*/ f416 1 3537"/>
              <a:gd name="f523" fmla="*/ f417 1 3882"/>
              <a:gd name="f524" fmla="*/ f418 1 3537"/>
              <a:gd name="f525" fmla="*/ f419 1 3882"/>
              <a:gd name="f526" fmla="*/ f420 1 3537"/>
              <a:gd name="f527" fmla="*/ f421 1 3882"/>
              <a:gd name="f528" fmla="*/ f422 1 3537"/>
              <a:gd name="f529" fmla="*/ f423 1 3882"/>
              <a:gd name="f530" fmla="*/ f424 1 3537"/>
              <a:gd name="f531" fmla="*/ f425 1 3882"/>
              <a:gd name="f532" fmla="*/ f426 1 3537"/>
              <a:gd name="f533" fmla="*/ f427 1 3882"/>
              <a:gd name="f534" fmla="*/ f428 1 3537"/>
              <a:gd name="f535" fmla="*/ f429 1 3882"/>
              <a:gd name="f536" fmla="*/ 0 1 f323"/>
              <a:gd name="f537" fmla="*/ f317 1 f323"/>
              <a:gd name="f538" fmla="*/ 0 1 f324"/>
              <a:gd name="f539" fmla="*/ f318 1 f324"/>
              <a:gd name="f540" fmla="*/ f431 1 f323"/>
              <a:gd name="f541" fmla="*/ f432 1 f324"/>
              <a:gd name="f542" fmla="*/ f433 1 f323"/>
              <a:gd name="f543" fmla="*/ f434 1 f324"/>
              <a:gd name="f544" fmla="*/ f435 1 f323"/>
              <a:gd name="f545" fmla="*/ f436 1 f324"/>
              <a:gd name="f546" fmla="*/ f437 1 f323"/>
              <a:gd name="f547" fmla="*/ f438 1 f324"/>
              <a:gd name="f548" fmla="*/ f439 1 f323"/>
              <a:gd name="f549" fmla="*/ f440 1 f324"/>
              <a:gd name="f550" fmla="*/ f441 1 f323"/>
              <a:gd name="f551" fmla="*/ f442 1 f324"/>
              <a:gd name="f552" fmla="*/ f443 1 f323"/>
              <a:gd name="f553" fmla="*/ f444 1 f324"/>
              <a:gd name="f554" fmla="*/ f445 1 f323"/>
              <a:gd name="f555" fmla="*/ f446 1 f324"/>
              <a:gd name="f556" fmla="*/ f447 1 f323"/>
              <a:gd name="f557" fmla="*/ f448 1 f324"/>
              <a:gd name="f558" fmla="*/ f449 1 f323"/>
              <a:gd name="f559" fmla="*/ f450 1 f324"/>
              <a:gd name="f560" fmla="*/ f451 1 f323"/>
              <a:gd name="f561" fmla="*/ f452 1 f324"/>
              <a:gd name="f562" fmla="*/ f453 1 f323"/>
              <a:gd name="f563" fmla="*/ f454 1 f324"/>
              <a:gd name="f564" fmla="*/ f455 1 f323"/>
              <a:gd name="f565" fmla="*/ f456 1 f324"/>
              <a:gd name="f566" fmla="*/ f457 1 f323"/>
              <a:gd name="f567" fmla="*/ f458 1 f324"/>
              <a:gd name="f568" fmla="*/ f459 1 f323"/>
              <a:gd name="f569" fmla="*/ f460 1 f324"/>
              <a:gd name="f570" fmla="*/ f461 1 f323"/>
              <a:gd name="f571" fmla="*/ f462 1 f324"/>
              <a:gd name="f572" fmla="*/ f463 1 f323"/>
              <a:gd name="f573" fmla="*/ f464 1 f324"/>
              <a:gd name="f574" fmla="*/ f465 1 f323"/>
              <a:gd name="f575" fmla="*/ f466 1 f324"/>
              <a:gd name="f576" fmla="*/ f467 1 f323"/>
              <a:gd name="f577" fmla="*/ f468 1 f324"/>
              <a:gd name="f578" fmla="*/ f469 1 f323"/>
              <a:gd name="f579" fmla="*/ f470 1 f324"/>
              <a:gd name="f580" fmla="*/ f471 1 f323"/>
              <a:gd name="f581" fmla="*/ f472 1 f324"/>
              <a:gd name="f582" fmla="*/ f473 1 f323"/>
              <a:gd name="f583" fmla="*/ f474 1 f324"/>
              <a:gd name="f584" fmla="*/ f475 1 f323"/>
              <a:gd name="f585" fmla="*/ f476 1 f324"/>
              <a:gd name="f586" fmla="*/ f477 1 f323"/>
              <a:gd name="f587" fmla="*/ f478 1 f324"/>
              <a:gd name="f588" fmla="*/ f479 1 f323"/>
              <a:gd name="f589" fmla="*/ f480 1 f324"/>
              <a:gd name="f590" fmla="*/ f481 1 f323"/>
              <a:gd name="f591" fmla="*/ f482 1 f324"/>
              <a:gd name="f592" fmla="*/ f483 1 f323"/>
              <a:gd name="f593" fmla="*/ f484 1 f324"/>
              <a:gd name="f594" fmla="*/ f485 1 f323"/>
              <a:gd name="f595" fmla="*/ f486 1 f324"/>
              <a:gd name="f596" fmla="*/ f487 1 f323"/>
              <a:gd name="f597" fmla="*/ f488 1 f324"/>
              <a:gd name="f598" fmla="*/ f489 1 f323"/>
              <a:gd name="f599" fmla="*/ f490 1 f324"/>
              <a:gd name="f600" fmla="*/ f491 1 f323"/>
              <a:gd name="f601" fmla="*/ f492 1 f324"/>
              <a:gd name="f602" fmla="*/ f493 1 f323"/>
              <a:gd name="f603" fmla="*/ f494 1 f324"/>
              <a:gd name="f604" fmla="*/ f495 1 f323"/>
              <a:gd name="f605" fmla="*/ f496 1 f324"/>
              <a:gd name="f606" fmla="*/ f497 1 f323"/>
              <a:gd name="f607" fmla="*/ f498 1 f324"/>
              <a:gd name="f608" fmla="*/ f499 1 f323"/>
              <a:gd name="f609" fmla="*/ f500 1 f324"/>
              <a:gd name="f610" fmla="*/ f501 1 f323"/>
              <a:gd name="f611" fmla="*/ f502 1 f324"/>
              <a:gd name="f612" fmla="*/ f503 1 f323"/>
              <a:gd name="f613" fmla="*/ f504 1 f323"/>
              <a:gd name="f614" fmla="*/ f505 1 f324"/>
              <a:gd name="f615" fmla="*/ f506 1 f323"/>
              <a:gd name="f616" fmla="*/ f507 1 f324"/>
              <a:gd name="f617" fmla="*/ f508 1 f323"/>
              <a:gd name="f618" fmla="*/ f509 1 f324"/>
              <a:gd name="f619" fmla="*/ f510 1 f323"/>
              <a:gd name="f620" fmla="*/ f511 1 f324"/>
              <a:gd name="f621" fmla="*/ f512 1 f323"/>
              <a:gd name="f622" fmla="*/ f513 1 f324"/>
              <a:gd name="f623" fmla="*/ f514 1 f323"/>
              <a:gd name="f624" fmla="*/ f515 1 f324"/>
              <a:gd name="f625" fmla="*/ f516 1 f323"/>
              <a:gd name="f626" fmla="*/ f517 1 f324"/>
              <a:gd name="f627" fmla="*/ f518 1 f323"/>
              <a:gd name="f628" fmla="*/ f519 1 f324"/>
              <a:gd name="f629" fmla="*/ f520 1 f323"/>
              <a:gd name="f630" fmla="*/ f521 1 f324"/>
              <a:gd name="f631" fmla="*/ f522 1 f323"/>
              <a:gd name="f632" fmla="*/ f523 1 f324"/>
              <a:gd name="f633" fmla="*/ f524 1 f323"/>
              <a:gd name="f634" fmla="*/ f525 1 f324"/>
              <a:gd name="f635" fmla="*/ f526 1 f323"/>
              <a:gd name="f636" fmla="*/ f527 1 f324"/>
              <a:gd name="f637" fmla="*/ f528 1 f323"/>
              <a:gd name="f638" fmla="*/ f529 1 f324"/>
              <a:gd name="f639" fmla="*/ f530 1 f323"/>
              <a:gd name="f640" fmla="*/ f531 1 f324"/>
              <a:gd name="f641" fmla="*/ f532 1 f323"/>
              <a:gd name="f642" fmla="*/ f533 1 f324"/>
              <a:gd name="f643" fmla="*/ f534 1 f323"/>
              <a:gd name="f644" fmla="*/ f535 1 f324"/>
              <a:gd name="f645" fmla="*/ f536 f314 1"/>
              <a:gd name="f646" fmla="*/ f537 f314 1"/>
              <a:gd name="f647" fmla="*/ f539 f315 1"/>
              <a:gd name="f648" fmla="*/ f538 f315 1"/>
              <a:gd name="f649" fmla="*/ f540 f314 1"/>
              <a:gd name="f650" fmla="*/ f541 f315 1"/>
              <a:gd name="f651" fmla="*/ f542 f314 1"/>
              <a:gd name="f652" fmla="*/ f543 f315 1"/>
              <a:gd name="f653" fmla="*/ f544 f314 1"/>
              <a:gd name="f654" fmla="*/ f545 f315 1"/>
              <a:gd name="f655" fmla="*/ f546 f314 1"/>
              <a:gd name="f656" fmla="*/ f547 f315 1"/>
              <a:gd name="f657" fmla="*/ f548 f314 1"/>
              <a:gd name="f658" fmla="*/ f549 f315 1"/>
              <a:gd name="f659" fmla="*/ f550 f314 1"/>
              <a:gd name="f660" fmla="*/ f551 f315 1"/>
              <a:gd name="f661" fmla="*/ f552 f314 1"/>
              <a:gd name="f662" fmla="*/ f553 f315 1"/>
              <a:gd name="f663" fmla="*/ f554 f314 1"/>
              <a:gd name="f664" fmla="*/ f555 f315 1"/>
              <a:gd name="f665" fmla="*/ f556 f314 1"/>
              <a:gd name="f666" fmla="*/ f557 f315 1"/>
              <a:gd name="f667" fmla="*/ f558 f314 1"/>
              <a:gd name="f668" fmla="*/ f559 f315 1"/>
              <a:gd name="f669" fmla="*/ f560 f314 1"/>
              <a:gd name="f670" fmla="*/ f561 f315 1"/>
              <a:gd name="f671" fmla="*/ f562 f314 1"/>
              <a:gd name="f672" fmla="*/ f563 f315 1"/>
              <a:gd name="f673" fmla="*/ f564 f314 1"/>
              <a:gd name="f674" fmla="*/ f565 f315 1"/>
              <a:gd name="f675" fmla="*/ f566 f314 1"/>
              <a:gd name="f676" fmla="*/ f567 f315 1"/>
              <a:gd name="f677" fmla="*/ f568 f314 1"/>
              <a:gd name="f678" fmla="*/ f569 f315 1"/>
              <a:gd name="f679" fmla="*/ f570 f314 1"/>
              <a:gd name="f680" fmla="*/ f571 f315 1"/>
              <a:gd name="f681" fmla="*/ f572 f314 1"/>
              <a:gd name="f682" fmla="*/ f573 f315 1"/>
              <a:gd name="f683" fmla="*/ f574 f314 1"/>
              <a:gd name="f684" fmla="*/ f575 f315 1"/>
              <a:gd name="f685" fmla="*/ f576 f314 1"/>
              <a:gd name="f686" fmla="*/ f577 f315 1"/>
              <a:gd name="f687" fmla="*/ f578 f314 1"/>
              <a:gd name="f688" fmla="*/ f579 f315 1"/>
              <a:gd name="f689" fmla="*/ f580 f314 1"/>
              <a:gd name="f690" fmla="*/ f581 f315 1"/>
              <a:gd name="f691" fmla="*/ f582 f314 1"/>
              <a:gd name="f692" fmla="*/ f583 f315 1"/>
              <a:gd name="f693" fmla="*/ f584 f314 1"/>
              <a:gd name="f694" fmla="*/ f585 f315 1"/>
              <a:gd name="f695" fmla="*/ f586 f314 1"/>
              <a:gd name="f696" fmla="*/ f587 f315 1"/>
              <a:gd name="f697" fmla="*/ f588 f314 1"/>
              <a:gd name="f698" fmla="*/ f589 f315 1"/>
              <a:gd name="f699" fmla="*/ f590 f314 1"/>
              <a:gd name="f700" fmla="*/ f591 f315 1"/>
              <a:gd name="f701" fmla="*/ f592 f314 1"/>
              <a:gd name="f702" fmla="*/ f593 f315 1"/>
              <a:gd name="f703" fmla="*/ f594 f314 1"/>
              <a:gd name="f704" fmla="*/ f595 f315 1"/>
              <a:gd name="f705" fmla="*/ f596 f314 1"/>
              <a:gd name="f706" fmla="*/ f597 f315 1"/>
              <a:gd name="f707" fmla="*/ f598 f314 1"/>
              <a:gd name="f708" fmla="*/ f599 f315 1"/>
              <a:gd name="f709" fmla="*/ f600 f314 1"/>
              <a:gd name="f710" fmla="*/ f601 f315 1"/>
              <a:gd name="f711" fmla="*/ f602 f314 1"/>
              <a:gd name="f712" fmla="*/ f603 f315 1"/>
              <a:gd name="f713" fmla="*/ f604 f314 1"/>
              <a:gd name="f714" fmla="*/ f605 f315 1"/>
              <a:gd name="f715" fmla="*/ f606 f314 1"/>
              <a:gd name="f716" fmla="*/ f607 f315 1"/>
              <a:gd name="f717" fmla="*/ f608 f314 1"/>
              <a:gd name="f718" fmla="*/ f609 f315 1"/>
              <a:gd name="f719" fmla="*/ f610 f314 1"/>
              <a:gd name="f720" fmla="*/ f611 f315 1"/>
              <a:gd name="f721" fmla="*/ f612 f314 1"/>
              <a:gd name="f722" fmla="*/ f613 f314 1"/>
              <a:gd name="f723" fmla="*/ f614 f315 1"/>
              <a:gd name="f724" fmla="*/ f615 f314 1"/>
              <a:gd name="f725" fmla="*/ f616 f315 1"/>
              <a:gd name="f726" fmla="*/ f617 f314 1"/>
              <a:gd name="f727" fmla="*/ f618 f315 1"/>
              <a:gd name="f728" fmla="*/ f619 f314 1"/>
              <a:gd name="f729" fmla="*/ f620 f315 1"/>
              <a:gd name="f730" fmla="*/ f621 f314 1"/>
              <a:gd name="f731" fmla="*/ f622 f315 1"/>
              <a:gd name="f732" fmla="*/ f623 f314 1"/>
              <a:gd name="f733" fmla="*/ f624 f315 1"/>
              <a:gd name="f734" fmla="*/ f625 f314 1"/>
              <a:gd name="f735" fmla="*/ f626 f315 1"/>
              <a:gd name="f736" fmla="*/ f627 f314 1"/>
              <a:gd name="f737" fmla="*/ f628 f315 1"/>
              <a:gd name="f738" fmla="*/ f629 f314 1"/>
              <a:gd name="f739" fmla="*/ f630 f315 1"/>
              <a:gd name="f740" fmla="*/ f631 f314 1"/>
              <a:gd name="f741" fmla="*/ f632 f315 1"/>
              <a:gd name="f742" fmla="*/ f633 f314 1"/>
              <a:gd name="f743" fmla="*/ f634 f315 1"/>
              <a:gd name="f744" fmla="*/ f635 f314 1"/>
              <a:gd name="f745" fmla="*/ f636 f315 1"/>
              <a:gd name="f746" fmla="*/ f637 f314 1"/>
              <a:gd name="f747" fmla="*/ f638 f315 1"/>
              <a:gd name="f748" fmla="*/ f639 f314 1"/>
              <a:gd name="f749" fmla="*/ f640 f315 1"/>
              <a:gd name="f750" fmla="*/ f641 f314 1"/>
              <a:gd name="f751" fmla="*/ f642 f315 1"/>
              <a:gd name="f752" fmla="*/ f643 f314 1"/>
              <a:gd name="f753" fmla="*/ f644 f315 1"/>
            </a:gdLst>
            <a:ahLst/>
            <a:cxnLst>
              <a:cxn ang="3cd4">
                <a:pos x="hc" y="t"/>
              </a:cxn>
              <a:cxn ang="0">
                <a:pos x="r" y="vc"/>
              </a:cxn>
              <a:cxn ang="cd4">
                <a:pos x="hc" y="b"/>
              </a:cxn>
              <a:cxn ang="cd2">
                <a:pos x="l" y="vc"/>
              </a:cxn>
              <a:cxn ang="f430">
                <a:pos x="f649" y="f650"/>
              </a:cxn>
              <a:cxn ang="f430">
                <a:pos x="f651" y="f652"/>
              </a:cxn>
              <a:cxn ang="f430">
                <a:pos x="f653" y="f654"/>
              </a:cxn>
              <a:cxn ang="f430">
                <a:pos x="f655" y="f656"/>
              </a:cxn>
              <a:cxn ang="f430">
                <a:pos x="f657" y="f658"/>
              </a:cxn>
              <a:cxn ang="f430">
                <a:pos x="f659" y="f660"/>
              </a:cxn>
              <a:cxn ang="f430">
                <a:pos x="f661" y="f662"/>
              </a:cxn>
              <a:cxn ang="f430">
                <a:pos x="f663" y="f664"/>
              </a:cxn>
              <a:cxn ang="f430">
                <a:pos x="f665" y="f666"/>
              </a:cxn>
              <a:cxn ang="f430">
                <a:pos x="f667" y="f668"/>
              </a:cxn>
              <a:cxn ang="f430">
                <a:pos x="f669" y="f670"/>
              </a:cxn>
              <a:cxn ang="f430">
                <a:pos x="f671" y="f672"/>
              </a:cxn>
              <a:cxn ang="f430">
                <a:pos x="f673" y="f674"/>
              </a:cxn>
              <a:cxn ang="f430">
                <a:pos x="f675" y="f676"/>
              </a:cxn>
              <a:cxn ang="f430">
                <a:pos x="f677" y="f678"/>
              </a:cxn>
              <a:cxn ang="f430">
                <a:pos x="f679" y="f680"/>
              </a:cxn>
              <a:cxn ang="f430">
                <a:pos x="f681" y="f682"/>
              </a:cxn>
              <a:cxn ang="f430">
                <a:pos x="f683" y="f684"/>
              </a:cxn>
              <a:cxn ang="f430">
                <a:pos x="f685" y="f686"/>
              </a:cxn>
              <a:cxn ang="f430">
                <a:pos x="f687" y="f688"/>
              </a:cxn>
              <a:cxn ang="f430">
                <a:pos x="f689" y="f690"/>
              </a:cxn>
              <a:cxn ang="f430">
                <a:pos x="f691" y="f692"/>
              </a:cxn>
              <a:cxn ang="f430">
                <a:pos x="f693" y="f694"/>
              </a:cxn>
              <a:cxn ang="f430">
                <a:pos x="f695" y="f696"/>
              </a:cxn>
              <a:cxn ang="f430">
                <a:pos x="f697" y="f698"/>
              </a:cxn>
              <a:cxn ang="f430">
                <a:pos x="f699" y="f700"/>
              </a:cxn>
              <a:cxn ang="f430">
                <a:pos x="f701" y="f702"/>
              </a:cxn>
              <a:cxn ang="f430">
                <a:pos x="f703" y="f704"/>
              </a:cxn>
              <a:cxn ang="f430">
                <a:pos x="f705" y="f706"/>
              </a:cxn>
              <a:cxn ang="f430">
                <a:pos x="f707" y="f708"/>
              </a:cxn>
              <a:cxn ang="f430">
                <a:pos x="f709" y="f710"/>
              </a:cxn>
              <a:cxn ang="f430">
                <a:pos x="f711" y="f712"/>
              </a:cxn>
              <a:cxn ang="f430">
                <a:pos x="f713" y="f714"/>
              </a:cxn>
              <a:cxn ang="f430">
                <a:pos x="f715" y="f716"/>
              </a:cxn>
              <a:cxn ang="f430">
                <a:pos x="f717" y="f718"/>
              </a:cxn>
              <a:cxn ang="f430">
                <a:pos x="f719" y="f720"/>
              </a:cxn>
              <a:cxn ang="f430">
                <a:pos x="f721" y="f708"/>
              </a:cxn>
              <a:cxn ang="f430">
                <a:pos x="f722" y="f723"/>
              </a:cxn>
              <a:cxn ang="f430">
                <a:pos x="f724" y="f725"/>
              </a:cxn>
              <a:cxn ang="f430">
                <a:pos x="f726" y="f727"/>
              </a:cxn>
              <a:cxn ang="f430">
                <a:pos x="f728" y="f729"/>
              </a:cxn>
              <a:cxn ang="f430">
                <a:pos x="f730" y="f731"/>
              </a:cxn>
              <a:cxn ang="f430">
                <a:pos x="f732" y="f733"/>
              </a:cxn>
              <a:cxn ang="f430">
                <a:pos x="f734" y="f735"/>
              </a:cxn>
              <a:cxn ang="f430">
                <a:pos x="f736" y="f737"/>
              </a:cxn>
              <a:cxn ang="f430">
                <a:pos x="f738" y="f739"/>
              </a:cxn>
              <a:cxn ang="f430">
                <a:pos x="f740" y="f741"/>
              </a:cxn>
              <a:cxn ang="f430">
                <a:pos x="f742" y="f743"/>
              </a:cxn>
              <a:cxn ang="f430">
                <a:pos x="f744" y="f745"/>
              </a:cxn>
              <a:cxn ang="f430">
                <a:pos x="f746" y="f747"/>
              </a:cxn>
              <a:cxn ang="f430">
                <a:pos x="f748" y="f749"/>
              </a:cxn>
              <a:cxn ang="f430">
                <a:pos x="f750" y="f751"/>
              </a:cxn>
              <a:cxn ang="f430">
                <a:pos x="f752" y="f753"/>
              </a:cxn>
            </a:cxnLst>
            <a:rect l="f645" t="f648" r="f646" b="f647"/>
            <a:pathLst>
              <a:path w="3537" h="3882">
                <a:moveTo>
                  <a:pt x="f9" y="f6"/>
                </a:moveTo>
                <a:lnTo>
                  <a:pt x="f10" y="f6"/>
                </a:lnTo>
                <a:lnTo>
                  <a:pt x="f11" y="f12"/>
                </a:lnTo>
                <a:lnTo>
                  <a:pt x="f13" y="f14"/>
                </a:lnTo>
                <a:lnTo>
                  <a:pt x="f15" y="f16"/>
                </a:lnTo>
                <a:lnTo>
                  <a:pt x="f17" y="f18"/>
                </a:lnTo>
                <a:lnTo>
                  <a:pt x="f19" y="f20"/>
                </a:lnTo>
                <a:lnTo>
                  <a:pt x="f21" y="f22"/>
                </a:lnTo>
                <a:lnTo>
                  <a:pt x="f23" y="f24"/>
                </a:lnTo>
                <a:lnTo>
                  <a:pt x="f25" y="f26"/>
                </a:lnTo>
                <a:lnTo>
                  <a:pt x="f27" y="f28"/>
                </a:lnTo>
                <a:lnTo>
                  <a:pt x="f29" y="f2"/>
                </a:lnTo>
                <a:lnTo>
                  <a:pt x="f30" y="f31"/>
                </a:lnTo>
                <a:lnTo>
                  <a:pt x="f32" y="f33"/>
                </a:lnTo>
                <a:lnTo>
                  <a:pt x="f34" y="f35"/>
                </a:lnTo>
                <a:lnTo>
                  <a:pt x="f7"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54"/>
                </a:lnTo>
                <a:lnTo>
                  <a:pt x="f84" y="f85"/>
                </a:lnTo>
                <a:lnTo>
                  <a:pt x="f86" y="f87"/>
                </a:lnTo>
                <a:lnTo>
                  <a:pt x="f88" y="f89"/>
                </a:lnTo>
                <a:lnTo>
                  <a:pt x="f90" y="f91"/>
                </a:lnTo>
                <a:lnTo>
                  <a:pt x="f92" y="f93"/>
                </a:lnTo>
                <a:lnTo>
                  <a:pt x="f42"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115" y="f116"/>
                </a:lnTo>
                <a:lnTo>
                  <a:pt x="f31"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7"/>
                </a:lnTo>
                <a:lnTo>
                  <a:pt x="f138" y="f139"/>
                </a:lnTo>
                <a:lnTo>
                  <a:pt x="f140" y="f141"/>
                </a:lnTo>
                <a:lnTo>
                  <a:pt x="f142"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164" y="f165"/>
                </a:lnTo>
                <a:lnTo>
                  <a:pt x="f166" y="f167"/>
                </a:lnTo>
                <a:lnTo>
                  <a:pt x="f168" y="f169"/>
                </a:lnTo>
                <a:lnTo>
                  <a:pt x="f170" y="f171"/>
                </a:lnTo>
                <a:lnTo>
                  <a:pt x="f172" y="f173"/>
                </a:lnTo>
                <a:lnTo>
                  <a:pt x="f174" y="f175"/>
                </a:lnTo>
                <a:lnTo>
                  <a:pt x="f176" y="f177"/>
                </a:lnTo>
                <a:lnTo>
                  <a:pt x="f178" y="f179"/>
                </a:lnTo>
                <a:lnTo>
                  <a:pt x="f180" y="f181"/>
                </a:lnTo>
                <a:lnTo>
                  <a:pt x="f182" y="f183"/>
                </a:lnTo>
                <a:lnTo>
                  <a:pt x="f184" y="f185"/>
                </a:lnTo>
                <a:lnTo>
                  <a:pt x="f186" y="f187"/>
                </a:lnTo>
                <a:lnTo>
                  <a:pt x="f188" y="f189"/>
                </a:lnTo>
                <a:lnTo>
                  <a:pt x="f190" y="f191"/>
                </a:lnTo>
                <a:lnTo>
                  <a:pt x="f192" y="f193"/>
                </a:lnTo>
                <a:lnTo>
                  <a:pt x="f194" y="f195"/>
                </a:lnTo>
                <a:lnTo>
                  <a:pt x="f196" y="f197"/>
                </a:lnTo>
                <a:lnTo>
                  <a:pt x="f198" y="f199"/>
                </a:lnTo>
                <a:lnTo>
                  <a:pt x="f200" y="f201"/>
                </a:lnTo>
                <a:lnTo>
                  <a:pt x="f202" y="f203"/>
                </a:lnTo>
                <a:lnTo>
                  <a:pt x="f204" y="f205"/>
                </a:lnTo>
                <a:lnTo>
                  <a:pt x="f206" y="f8"/>
                </a:lnTo>
                <a:lnTo>
                  <a:pt x="f207" y="f8"/>
                </a:lnTo>
                <a:lnTo>
                  <a:pt x="f208" y="f8"/>
                </a:lnTo>
                <a:lnTo>
                  <a:pt x="f209" y="f210"/>
                </a:lnTo>
                <a:lnTo>
                  <a:pt x="f211" y="f212"/>
                </a:lnTo>
                <a:lnTo>
                  <a:pt x="f213" y="f214"/>
                </a:lnTo>
                <a:lnTo>
                  <a:pt x="f215" y="f216"/>
                </a:lnTo>
                <a:lnTo>
                  <a:pt x="f217" y="f218"/>
                </a:lnTo>
                <a:lnTo>
                  <a:pt x="f219" y="f181"/>
                </a:lnTo>
                <a:lnTo>
                  <a:pt x="f220" y="f221"/>
                </a:lnTo>
                <a:lnTo>
                  <a:pt x="f222" y="f223"/>
                </a:lnTo>
                <a:lnTo>
                  <a:pt x="f224" y="f225"/>
                </a:lnTo>
                <a:lnTo>
                  <a:pt x="f95" y="f226"/>
                </a:lnTo>
                <a:lnTo>
                  <a:pt x="f227" y="f228"/>
                </a:lnTo>
                <a:lnTo>
                  <a:pt x="f229" y="f230"/>
                </a:lnTo>
                <a:lnTo>
                  <a:pt x="f231" y="f232"/>
                </a:lnTo>
                <a:lnTo>
                  <a:pt x="f233" y="f234"/>
                </a:lnTo>
                <a:lnTo>
                  <a:pt x="f235" y="f236"/>
                </a:lnTo>
                <a:lnTo>
                  <a:pt x="f237" y="f238"/>
                </a:lnTo>
                <a:lnTo>
                  <a:pt x="f239" y="f240"/>
                </a:lnTo>
                <a:lnTo>
                  <a:pt x="f241" y="f242"/>
                </a:lnTo>
                <a:lnTo>
                  <a:pt x="f243" y="f244"/>
                </a:lnTo>
                <a:lnTo>
                  <a:pt x="f245" y="f246"/>
                </a:lnTo>
                <a:lnTo>
                  <a:pt x="f247" y="f248"/>
                </a:lnTo>
                <a:lnTo>
                  <a:pt x="f249" y="f250"/>
                </a:lnTo>
                <a:lnTo>
                  <a:pt x="f251" y="f252"/>
                </a:lnTo>
                <a:lnTo>
                  <a:pt x="f253" y="f254"/>
                </a:lnTo>
                <a:lnTo>
                  <a:pt x="f255" y="f256"/>
                </a:lnTo>
                <a:lnTo>
                  <a:pt x="f257" y="f258"/>
                </a:lnTo>
                <a:lnTo>
                  <a:pt x="f259" y="f260"/>
                </a:lnTo>
                <a:lnTo>
                  <a:pt x="f261" y="f262"/>
                </a:lnTo>
                <a:lnTo>
                  <a:pt x="f6" y="f263"/>
                </a:lnTo>
                <a:lnTo>
                  <a:pt x="f264" y="f265"/>
                </a:lnTo>
                <a:lnTo>
                  <a:pt x="f266" y="f267"/>
                </a:lnTo>
                <a:lnTo>
                  <a:pt x="f268" y="f269"/>
                </a:lnTo>
                <a:lnTo>
                  <a:pt x="f255" y="f270"/>
                </a:lnTo>
                <a:lnTo>
                  <a:pt x="f271" y="f272"/>
                </a:lnTo>
                <a:lnTo>
                  <a:pt x="f273" y="f274"/>
                </a:lnTo>
                <a:lnTo>
                  <a:pt x="f275" y="f276"/>
                </a:lnTo>
                <a:lnTo>
                  <a:pt x="f277" y="f278"/>
                </a:lnTo>
                <a:lnTo>
                  <a:pt x="f279" y="f280"/>
                </a:lnTo>
                <a:lnTo>
                  <a:pt x="f281" y="f282"/>
                </a:lnTo>
                <a:lnTo>
                  <a:pt x="f142" y="f283"/>
                </a:lnTo>
                <a:lnTo>
                  <a:pt x="f284" y="f285"/>
                </a:lnTo>
                <a:lnTo>
                  <a:pt x="f286" y="f287"/>
                </a:lnTo>
                <a:lnTo>
                  <a:pt x="f288" y="f289"/>
                </a:lnTo>
                <a:lnTo>
                  <a:pt x="f290" y="f291"/>
                </a:lnTo>
                <a:lnTo>
                  <a:pt x="f292" y="f293"/>
                </a:lnTo>
                <a:lnTo>
                  <a:pt x="f294" y="f295"/>
                </a:lnTo>
                <a:lnTo>
                  <a:pt x="f296" y="f297"/>
                </a:lnTo>
                <a:lnTo>
                  <a:pt x="f104" y="f298"/>
                </a:lnTo>
                <a:lnTo>
                  <a:pt x="f299" y="f300"/>
                </a:lnTo>
                <a:lnTo>
                  <a:pt x="f301" y="f302"/>
                </a:lnTo>
                <a:lnTo>
                  <a:pt x="f303" y="f304"/>
                </a:lnTo>
                <a:lnTo>
                  <a:pt x="f305" y="f306"/>
                </a:lnTo>
                <a:lnTo>
                  <a:pt x="f307" y="f308"/>
                </a:lnTo>
                <a:lnTo>
                  <a:pt x="f309" y="f310"/>
                </a:lnTo>
                <a:lnTo>
                  <a:pt x="f311" y="f312"/>
                </a:lnTo>
                <a:lnTo>
                  <a:pt x="f9" y="f6"/>
                </a:lnTo>
                <a:close/>
              </a:path>
            </a:pathLst>
          </a:custGeom>
          <a:solidFill>
            <a:srgbClr val="FFFFFF"/>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40" name="Freeform 104">
            <a:extLst>
              <a:ext uri="{FF2B5EF4-FFF2-40B4-BE49-F238E27FC236}">
                <a16:creationId xmlns:a16="http://schemas.microsoft.com/office/drawing/2014/main" id="{3074FA6B-6B48-F6C8-3847-E79156DB8F6B}"/>
              </a:ext>
            </a:extLst>
          </p:cNvPr>
          <p:cNvSpPr/>
          <p:nvPr/>
        </p:nvSpPr>
        <p:spPr>
          <a:xfrm>
            <a:off x="3078772" y="2618523"/>
            <a:ext cx="135166" cy="48755"/>
          </a:xfrm>
          <a:custGeom>
            <a:avLst/>
            <a:gdLst>
              <a:gd name="f0" fmla="val 10800000"/>
              <a:gd name="f1" fmla="val 5400000"/>
              <a:gd name="f2" fmla="val 180"/>
              <a:gd name="f3" fmla="val w"/>
              <a:gd name="f4" fmla="val h"/>
              <a:gd name="f5" fmla="val 0"/>
              <a:gd name="f6" fmla="val 916"/>
              <a:gd name="f7" fmla="val 324"/>
              <a:gd name="f8" fmla="val 863"/>
              <a:gd name="f9" fmla="val 885"/>
              <a:gd name="f10" fmla="val 81"/>
              <a:gd name="f11" fmla="val 902"/>
              <a:gd name="f12" fmla="val 160"/>
              <a:gd name="f13" fmla="val 233"/>
              <a:gd name="f14" fmla="val 15"/>
              <a:gd name="f15" fmla="val 9"/>
              <a:gd name="f16" fmla="val 281"/>
              <a:gd name="f17" fmla="val 234"/>
              <a:gd name="f18" fmla="+- 0 0 -90"/>
              <a:gd name="f19" fmla="*/ f3 1 916"/>
              <a:gd name="f20" fmla="*/ f4 1 324"/>
              <a:gd name="f21" fmla="val f5"/>
              <a:gd name="f22" fmla="val f6"/>
              <a:gd name="f23" fmla="val f7"/>
              <a:gd name="f24" fmla="*/ f18 f0 1"/>
              <a:gd name="f25" fmla="+- f23 0 f21"/>
              <a:gd name="f26" fmla="+- f22 0 f21"/>
              <a:gd name="f27" fmla="*/ f24 1 f2"/>
              <a:gd name="f28" fmla="*/ f26 1 916"/>
              <a:gd name="f29" fmla="*/ f25 1 324"/>
              <a:gd name="f30" fmla="*/ 863 f26 1"/>
              <a:gd name="f31" fmla="*/ 0 f25 1"/>
              <a:gd name="f32" fmla="*/ 885 f26 1"/>
              <a:gd name="f33" fmla="*/ 81 f25 1"/>
              <a:gd name="f34" fmla="*/ 902 f26 1"/>
              <a:gd name="f35" fmla="*/ 160 f25 1"/>
              <a:gd name="f36" fmla="*/ 916 f26 1"/>
              <a:gd name="f37" fmla="*/ 233 f25 1"/>
              <a:gd name="f38" fmla="*/ 15 f26 1"/>
              <a:gd name="f39" fmla="*/ 324 f25 1"/>
              <a:gd name="f40" fmla="*/ 9 f26 1"/>
              <a:gd name="f41" fmla="*/ 281 f25 1"/>
              <a:gd name="f42" fmla="*/ 0 f26 1"/>
              <a:gd name="f43" fmla="*/ 234 f25 1"/>
              <a:gd name="f44" fmla="+- f27 0 f1"/>
              <a:gd name="f45" fmla="*/ f30 1 916"/>
              <a:gd name="f46" fmla="*/ f31 1 324"/>
              <a:gd name="f47" fmla="*/ f32 1 916"/>
              <a:gd name="f48" fmla="*/ f33 1 324"/>
              <a:gd name="f49" fmla="*/ f34 1 916"/>
              <a:gd name="f50" fmla="*/ f35 1 324"/>
              <a:gd name="f51" fmla="*/ f36 1 916"/>
              <a:gd name="f52" fmla="*/ f37 1 324"/>
              <a:gd name="f53" fmla="*/ f38 1 916"/>
              <a:gd name="f54" fmla="*/ f39 1 324"/>
              <a:gd name="f55" fmla="*/ f40 1 916"/>
              <a:gd name="f56" fmla="*/ f41 1 324"/>
              <a:gd name="f57" fmla="*/ f42 1 916"/>
              <a:gd name="f58" fmla="*/ f43 1 324"/>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916" h="324">
                <a:moveTo>
                  <a:pt x="f8" y="f5"/>
                </a:moveTo>
                <a:lnTo>
                  <a:pt x="f9" y="f10"/>
                </a:lnTo>
                <a:lnTo>
                  <a:pt x="f11" y="f12"/>
                </a:lnTo>
                <a:lnTo>
                  <a:pt x="f6" y="f13"/>
                </a:lnTo>
                <a:lnTo>
                  <a:pt x="f14" y="f7"/>
                </a:lnTo>
                <a:lnTo>
                  <a:pt x="f15" y="f16"/>
                </a:lnTo>
                <a:lnTo>
                  <a:pt x="f5" y="f17"/>
                </a:lnTo>
                <a:lnTo>
                  <a:pt x="f8" y="f5"/>
                </a:lnTo>
                <a:close/>
              </a:path>
            </a:pathLst>
          </a:custGeom>
          <a:solidFill>
            <a:srgbClr val="FFFF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41" name="Freeform 105">
            <a:extLst>
              <a:ext uri="{FF2B5EF4-FFF2-40B4-BE49-F238E27FC236}">
                <a16:creationId xmlns:a16="http://schemas.microsoft.com/office/drawing/2014/main" id="{E2B66CD2-0693-0D23-A819-CC3BCBFABF83}"/>
              </a:ext>
            </a:extLst>
          </p:cNvPr>
          <p:cNvSpPr/>
          <p:nvPr/>
        </p:nvSpPr>
        <p:spPr>
          <a:xfrm>
            <a:off x="3082018" y="2679248"/>
            <a:ext cx="136355" cy="26325"/>
          </a:xfrm>
          <a:custGeom>
            <a:avLst/>
            <a:gdLst>
              <a:gd name="f0" fmla="val 10800000"/>
              <a:gd name="f1" fmla="val 5400000"/>
              <a:gd name="f2" fmla="val 180"/>
              <a:gd name="f3" fmla="val w"/>
              <a:gd name="f4" fmla="val h"/>
              <a:gd name="f5" fmla="val 0"/>
              <a:gd name="f6" fmla="val 924"/>
              <a:gd name="f7" fmla="val 177"/>
              <a:gd name="f8" fmla="val 917"/>
              <a:gd name="f9" fmla="val 921"/>
              <a:gd name="f10" fmla="val 45"/>
              <a:gd name="f11" fmla="val 922"/>
              <a:gd name="f12" fmla="val 83"/>
              <a:gd name="f13" fmla="val 116"/>
              <a:gd name="f14" fmla="val 143"/>
              <a:gd name="f15" fmla="val 162"/>
              <a:gd name="f16" fmla="val 173"/>
              <a:gd name="f17" fmla="val 171"/>
              <a:gd name="f18" fmla="val 167"/>
              <a:gd name="f19" fmla="val 1"/>
              <a:gd name="f20" fmla="val 154"/>
              <a:gd name="f21" fmla="val 2"/>
              <a:gd name="f22" fmla="val 135"/>
              <a:gd name="f23" fmla="val 3"/>
              <a:gd name="f24" fmla="val 107"/>
              <a:gd name="f25" fmla="val 73"/>
              <a:gd name="f26" fmla="+- 0 0 -90"/>
              <a:gd name="f27" fmla="*/ f3 1 924"/>
              <a:gd name="f28" fmla="*/ f4 1 177"/>
              <a:gd name="f29" fmla="val f5"/>
              <a:gd name="f30" fmla="val f6"/>
              <a:gd name="f31" fmla="val f7"/>
              <a:gd name="f32" fmla="*/ f26 f0 1"/>
              <a:gd name="f33" fmla="+- f31 0 f29"/>
              <a:gd name="f34" fmla="+- f30 0 f29"/>
              <a:gd name="f35" fmla="*/ f32 1 f2"/>
              <a:gd name="f36" fmla="*/ f34 1 924"/>
              <a:gd name="f37" fmla="*/ f33 1 177"/>
              <a:gd name="f38" fmla="*/ 917 f34 1"/>
              <a:gd name="f39" fmla="*/ 0 f33 1"/>
              <a:gd name="f40" fmla="*/ 921 f34 1"/>
              <a:gd name="f41" fmla="*/ 45 f33 1"/>
              <a:gd name="f42" fmla="*/ 922 f34 1"/>
              <a:gd name="f43" fmla="*/ 83 f33 1"/>
              <a:gd name="f44" fmla="*/ 924 f34 1"/>
              <a:gd name="f45" fmla="*/ 116 f33 1"/>
              <a:gd name="f46" fmla="*/ 143 f33 1"/>
              <a:gd name="f47" fmla="*/ 162 f33 1"/>
              <a:gd name="f48" fmla="*/ 173 f33 1"/>
              <a:gd name="f49" fmla="*/ 177 f33 1"/>
              <a:gd name="f50" fmla="*/ 0 f34 1"/>
              <a:gd name="f51" fmla="*/ 171 f33 1"/>
              <a:gd name="f52" fmla="*/ 167 f33 1"/>
              <a:gd name="f53" fmla="*/ 1 f34 1"/>
              <a:gd name="f54" fmla="*/ 154 f33 1"/>
              <a:gd name="f55" fmla="*/ 2 f34 1"/>
              <a:gd name="f56" fmla="*/ 135 f33 1"/>
              <a:gd name="f57" fmla="*/ 3 f34 1"/>
              <a:gd name="f58" fmla="*/ 107 f33 1"/>
              <a:gd name="f59" fmla="*/ 73 f33 1"/>
              <a:gd name="f60" fmla="+- f35 0 f1"/>
              <a:gd name="f61" fmla="*/ f38 1 924"/>
              <a:gd name="f62" fmla="*/ f39 1 177"/>
              <a:gd name="f63" fmla="*/ f40 1 924"/>
              <a:gd name="f64" fmla="*/ f41 1 177"/>
              <a:gd name="f65" fmla="*/ f42 1 924"/>
              <a:gd name="f66" fmla="*/ f43 1 177"/>
              <a:gd name="f67" fmla="*/ f44 1 924"/>
              <a:gd name="f68" fmla="*/ f45 1 177"/>
              <a:gd name="f69" fmla="*/ f46 1 177"/>
              <a:gd name="f70" fmla="*/ f47 1 177"/>
              <a:gd name="f71" fmla="*/ f48 1 177"/>
              <a:gd name="f72" fmla="*/ f49 1 177"/>
              <a:gd name="f73" fmla="*/ f50 1 924"/>
              <a:gd name="f74" fmla="*/ f51 1 177"/>
              <a:gd name="f75" fmla="*/ f52 1 177"/>
              <a:gd name="f76" fmla="*/ f53 1 924"/>
              <a:gd name="f77" fmla="*/ f54 1 177"/>
              <a:gd name="f78" fmla="*/ f55 1 924"/>
              <a:gd name="f79" fmla="*/ f56 1 177"/>
              <a:gd name="f80" fmla="*/ f57 1 924"/>
              <a:gd name="f81" fmla="*/ f58 1 177"/>
              <a:gd name="f82" fmla="*/ f59 1 177"/>
              <a:gd name="f83" fmla="*/ 0 1 f36"/>
              <a:gd name="f84" fmla="*/ f30 1 f36"/>
              <a:gd name="f85" fmla="*/ 0 1 f37"/>
              <a:gd name="f86" fmla="*/ f31 1 f37"/>
              <a:gd name="f87" fmla="*/ f61 1 f36"/>
              <a:gd name="f88" fmla="*/ f62 1 f37"/>
              <a:gd name="f89" fmla="*/ f63 1 f36"/>
              <a:gd name="f90" fmla="*/ f64 1 f37"/>
              <a:gd name="f91" fmla="*/ f65 1 f36"/>
              <a:gd name="f92" fmla="*/ f66 1 f37"/>
              <a:gd name="f93" fmla="*/ f67 1 f36"/>
              <a:gd name="f94" fmla="*/ f68 1 f37"/>
              <a:gd name="f95" fmla="*/ f69 1 f37"/>
              <a:gd name="f96" fmla="*/ f70 1 f37"/>
              <a:gd name="f97" fmla="*/ f71 1 f37"/>
              <a:gd name="f98" fmla="*/ f72 1 f37"/>
              <a:gd name="f99" fmla="*/ f73 1 f36"/>
              <a:gd name="f100" fmla="*/ f74 1 f37"/>
              <a:gd name="f101" fmla="*/ f75 1 f37"/>
              <a:gd name="f102" fmla="*/ f76 1 f36"/>
              <a:gd name="f103" fmla="*/ f77 1 f37"/>
              <a:gd name="f104" fmla="*/ f78 1 f36"/>
              <a:gd name="f105" fmla="*/ f79 1 f37"/>
              <a:gd name="f106" fmla="*/ f80 1 f36"/>
              <a:gd name="f107" fmla="*/ f81 1 f37"/>
              <a:gd name="f108" fmla="*/ f82 1 f37"/>
              <a:gd name="f109" fmla="*/ f83 f27 1"/>
              <a:gd name="f110" fmla="*/ f84 f27 1"/>
              <a:gd name="f111" fmla="*/ f86 f28 1"/>
              <a:gd name="f112" fmla="*/ f85 f28 1"/>
              <a:gd name="f113" fmla="*/ f87 f27 1"/>
              <a:gd name="f114" fmla="*/ f88 f28 1"/>
              <a:gd name="f115" fmla="*/ f89 f27 1"/>
              <a:gd name="f116" fmla="*/ f90 f28 1"/>
              <a:gd name="f117" fmla="*/ f91 f27 1"/>
              <a:gd name="f118" fmla="*/ f92 f28 1"/>
              <a:gd name="f119" fmla="*/ f93 f27 1"/>
              <a:gd name="f120" fmla="*/ f94 f28 1"/>
              <a:gd name="f121" fmla="*/ f95 f28 1"/>
              <a:gd name="f122" fmla="*/ f96 f28 1"/>
              <a:gd name="f123" fmla="*/ f97 f28 1"/>
              <a:gd name="f124" fmla="*/ f98 f28 1"/>
              <a:gd name="f125" fmla="*/ f99 f27 1"/>
              <a:gd name="f126" fmla="*/ f100 f28 1"/>
              <a:gd name="f127" fmla="*/ f101 f28 1"/>
              <a:gd name="f128" fmla="*/ f102 f27 1"/>
              <a:gd name="f129" fmla="*/ f103 f28 1"/>
              <a:gd name="f130" fmla="*/ f104 f27 1"/>
              <a:gd name="f131" fmla="*/ f105 f28 1"/>
              <a:gd name="f132" fmla="*/ f106 f27 1"/>
              <a:gd name="f133" fmla="*/ f107 f28 1"/>
              <a:gd name="f134" fmla="*/ f108 f28 1"/>
            </a:gdLst>
            <a:ahLst/>
            <a:cxnLst>
              <a:cxn ang="3cd4">
                <a:pos x="hc" y="t"/>
              </a:cxn>
              <a:cxn ang="0">
                <a:pos x="r" y="vc"/>
              </a:cxn>
              <a:cxn ang="cd4">
                <a:pos x="hc" y="b"/>
              </a:cxn>
              <a:cxn ang="cd2">
                <a:pos x="l" y="vc"/>
              </a:cxn>
              <a:cxn ang="f60">
                <a:pos x="f113" y="f114"/>
              </a:cxn>
              <a:cxn ang="f60">
                <a:pos x="f115" y="f116"/>
              </a:cxn>
              <a:cxn ang="f60">
                <a:pos x="f117" y="f118"/>
              </a:cxn>
              <a:cxn ang="f60">
                <a:pos x="f119" y="f120"/>
              </a:cxn>
              <a:cxn ang="f60">
                <a:pos x="f119" y="f121"/>
              </a:cxn>
              <a:cxn ang="f60">
                <a:pos x="f119" y="f122"/>
              </a:cxn>
              <a:cxn ang="f60">
                <a:pos x="f119" y="f123"/>
              </a:cxn>
              <a:cxn ang="f60">
                <a:pos x="f119" y="f124"/>
              </a:cxn>
              <a:cxn ang="f60">
                <a:pos x="f125" y="f126"/>
              </a:cxn>
              <a:cxn ang="f60">
                <a:pos x="f125" y="f127"/>
              </a:cxn>
              <a:cxn ang="f60">
                <a:pos x="f128" y="f129"/>
              </a:cxn>
              <a:cxn ang="f60">
                <a:pos x="f130" y="f131"/>
              </a:cxn>
              <a:cxn ang="f60">
                <a:pos x="f132" y="f133"/>
              </a:cxn>
              <a:cxn ang="f60">
                <a:pos x="f132" y="f134"/>
              </a:cxn>
              <a:cxn ang="f60">
                <a:pos x="f113" y="f114"/>
              </a:cxn>
            </a:cxnLst>
            <a:rect l="f109" t="f112" r="f110" b="f111"/>
            <a:pathLst>
              <a:path w="924" h="177">
                <a:moveTo>
                  <a:pt x="f8" y="f5"/>
                </a:moveTo>
                <a:lnTo>
                  <a:pt x="f9" y="f10"/>
                </a:lnTo>
                <a:lnTo>
                  <a:pt x="f11" y="f12"/>
                </a:lnTo>
                <a:lnTo>
                  <a:pt x="f6" y="f13"/>
                </a:lnTo>
                <a:lnTo>
                  <a:pt x="f6" y="f14"/>
                </a:lnTo>
                <a:lnTo>
                  <a:pt x="f6" y="f15"/>
                </a:lnTo>
                <a:lnTo>
                  <a:pt x="f6" y="f16"/>
                </a:lnTo>
                <a:lnTo>
                  <a:pt x="f6" y="f7"/>
                </a:lnTo>
                <a:lnTo>
                  <a:pt x="f5" y="f17"/>
                </a:lnTo>
                <a:lnTo>
                  <a:pt x="f5" y="f18"/>
                </a:lnTo>
                <a:lnTo>
                  <a:pt x="f19" y="f20"/>
                </a:lnTo>
                <a:lnTo>
                  <a:pt x="f21" y="f22"/>
                </a:lnTo>
                <a:lnTo>
                  <a:pt x="f23" y="f24"/>
                </a:lnTo>
                <a:lnTo>
                  <a:pt x="f23" y="f25"/>
                </a:lnTo>
                <a:lnTo>
                  <a:pt x="f8" y="f5"/>
                </a:lnTo>
                <a:close/>
              </a:path>
            </a:pathLst>
          </a:custGeom>
          <a:solidFill>
            <a:srgbClr val="92D05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grpSp>
        <p:nvGrpSpPr>
          <p:cNvPr id="33" name="Group 112">
            <a:extLst>
              <a:ext uri="{FF2B5EF4-FFF2-40B4-BE49-F238E27FC236}">
                <a16:creationId xmlns:a16="http://schemas.microsoft.com/office/drawing/2014/main" id="{B243AC03-F4F6-4A99-5013-0A90DDDD8A41}"/>
              </a:ext>
            </a:extLst>
          </p:cNvPr>
          <p:cNvGrpSpPr/>
          <p:nvPr/>
        </p:nvGrpSpPr>
        <p:grpSpPr>
          <a:xfrm>
            <a:off x="2816375" y="2603475"/>
            <a:ext cx="264490" cy="242352"/>
            <a:chOff x="1516111" y="2097636"/>
            <a:chExt cx="264490" cy="242352"/>
          </a:xfrm>
        </p:grpSpPr>
        <p:sp>
          <p:nvSpPr>
            <p:cNvPr id="35" name="Freeform 114">
              <a:extLst>
                <a:ext uri="{FF2B5EF4-FFF2-40B4-BE49-F238E27FC236}">
                  <a16:creationId xmlns:a16="http://schemas.microsoft.com/office/drawing/2014/main" id="{CD449FFE-B9F4-600F-103F-5514CC8D901B}"/>
                </a:ext>
              </a:extLst>
            </p:cNvPr>
            <p:cNvSpPr/>
            <p:nvPr/>
          </p:nvSpPr>
          <p:spPr>
            <a:xfrm rot="2185032">
              <a:off x="1516111" y="2097636"/>
              <a:ext cx="264490" cy="242352"/>
            </a:xfrm>
            <a:custGeom>
              <a:avLst/>
              <a:gdLst>
                <a:gd name="f0" fmla="val 10800000"/>
                <a:gd name="f1" fmla="val 5400000"/>
                <a:gd name="f2" fmla="val 180"/>
                <a:gd name="f3" fmla="val w"/>
                <a:gd name="f4" fmla="val h"/>
                <a:gd name="f5" fmla="val 0"/>
                <a:gd name="f6" fmla="val 1438"/>
                <a:gd name="f7" fmla="val 2107"/>
                <a:gd name="f8" fmla="val 943"/>
                <a:gd name="f9" fmla="val 1710"/>
                <a:gd name="f10" fmla="val 930"/>
                <a:gd name="f11" fmla="val 1766"/>
                <a:gd name="f12" fmla="val 912"/>
                <a:gd name="f13" fmla="val 1818"/>
                <a:gd name="f14" fmla="val 887"/>
                <a:gd name="f15" fmla="val 1868"/>
                <a:gd name="f16" fmla="val 858"/>
                <a:gd name="f17" fmla="val 1914"/>
                <a:gd name="f18" fmla="val 823"/>
                <a:gd name="f19" fmla="val 1956"/>
                <a:gd name="f20" fmla="val 784"/>
                <a:gd name="f21" fmla="val 1994"/>
                <a:gd name="f22" fmla="val 739"/>
                <a:gd name="f23" fmla="val 2027"/>
                <a:gd name="f24" fmla="val 692"/>
                <a:gd name="f25" fmla="val 2055"/>
                <a:gd name="f26" fmla="val 642"/>
                <a:gd name="f27" fmla="val 2078"/>
                <a:gd name="f28" fmla="val 589"/>
                <a:gd name="f29" fmla="val 2094"/>
                <a:gd name="f30" fmla="val 533"/>
                <a:gd name="f31" fmla="val 2105"/>
                <a:gd name="f32" fmla="val 474"/>
                <a:gd name="f33" fmla="val 415"/>
                <a:gd name="f34" fmla="val 2103"/>
                <a:gd name="f35" fmla="val 357"/>
                <a:gd name="f36" fmla="val 2093"/>
                <a:gd name="f37" fmla="val 303"/>
                <a:gd name="f38" fmla="val 2075"/>
                <a:gd name="f39" fmla="val 252"/>
                <a:gd name="f40" fmla="val 2052"/>
                <a:gd name="f41" fmla="val 203"/>
                <a:gd name="f42" fmla="val 2023"/>
                <a:gd name="f43" fmla="val 160"/>
                <a:gd name="f44" fmla="val 1988"/>
                <a:gd name="f45" fmla="val 119"/>
                <a:gd name="f46" fmla="val 1948"/>
                <a:gd name="f47" fmla="val 85"/>
                <a:gd name="f48" fmla="val 1905"/>
                <a:gd name="f49" fmla="val 56"/>
                <a:gd name="f50" fmla="val 1857"/>
                <a:gd name="f51" fmla="val 32"/>
                <a:gd name="f52" fmla="val 1804"/>
                <a:gd name="f53" fmla="val 15"/>
                <a:gd name="f54" fmla="val 1750"/>
                <a:gd name="f55" fmla="val 4"/>
                <a:gd name="f56" fmla="val 1692"/>
                <a:gd name="f57" fmla="val 1634"/>
                <a:gd name="f58" fmla="val 1578"/>
                <a:gd name="f59" fmla="val 12"/>
                <a:gd name="f60" fmla="val 1525"/>
                <a:gd name="f61" fmla="val 28"/>
                <a:gd name="f62" fmla="val 1474"/>
                <a:gd name="f63" fmla="val 48"/>
                <a:gd name="f64" fmla="val 1424"/>
                <a:gd name="f65" fmla="val 75"/>
                <a:gd name="f66" fmla="val 1378"/>
                <a:gd name="f67" fmla="val 105"/>
                <a:gd name="f68" fmla="val 1336"/>
                <a:gd name="f69" fmla="val 140"/>
                <a:gd name="f70" fmla="val 1297"/>
                <a:gd name="f71" fmla="val 137"/>
                <a:gd name="f72" fmla="val 1296"/>
                <a:gd name="f73" fmla="+- 0 0 -90"/>
                <a:gd name="f74" fmla="*/ f3 1 1438"/>
                <a:gd name="f75" fmla="*/ f4 1 2107"/>
                <a:gd name="f76" fmla="val f5"/>
                <a:gd name="f77" fmla="val f6"/>
                <a:gd name="f78" fmla="val f7"/>
                <a:gd name="f79" fmla="*/ f73 f0 1"/>
                <a:gd name="f80" fmla="+- f78 0 f76"/>
                <a:gd name="f81" fmla="+- f77 0 f76"/>
                <a:gd name="f82" fmla="*/ f79 1 f2"/>
                <a:gd name="f83" fmla="*/ f81 1 1438"/>
                <a:gd name="f84" fmla="*/ f80 1 2107"/>
                <a:gd name="f85" fmla="*/ 1438 f81 1"/>
                <a:gd name="f86" fmla="*/ 0 f80 1"/>
                <a:gd name="f87" fmla="*/ 943 f81 1"/>
                <a:gd name="f88" fmla="*/ 1710 f80 1"/>
                <a:gd name="f89" fmla="*/ 930 f81 1"/>
                <a:gd name="f90" fmla="*/ 1766 f80 1"/>
                <a:gd name="f91" fmla="*/ 912 f81 1"/>
                <a:gd name="f92" fmla="*/ 1818 f80 1"/>
                <a:gd name="f93" fmla="*/ 887 f81 1"/>
                <a:gd name="f94" fmla="*/ 1868 f80 1"/>
                <a:gd name="f95" fmla="*/ 858 f81 1"/>
                <a:gd name="f96" fmla="*/ 1914 f80 1"/>
                <a:gd name="f97" fmla="*/ 823 f81 1"/>
                <a:gd name="f98" fmla="*/ 1956 f80 1"/>
                <a:gd name="f99" fmla="*/ 784 f81 1"/>
                <a:gd name="f100" fmla="*/ 1994 f80 1"/>
                <a:gd name="f101" fmla="*/ 739 f81 1"/>
                <a:gd name="f102" fmla="*/ 2027 f80 1"/>
                <a:gd name="f103" fmla="*/ 692 f81 1"/>
                <a:gd name="f104" fmla="*/ 2055 f80 1"/>
                <a:gd name="f105" fmla="*/ 642 f81 1"/>
                <a:gd name="f106" fmla="*/ 2078 f80 1"/>
                <a:gd name="f107" fmla="*/ 589 f81 1"/>
                <a:gd name="f108" fmla="*/ 2094 f80 1"/>
                <a:gd name="f109" fmla="*/ 533 f81 1"/>
                <a:gd name="f110" fmla="*/ 2105 f80 1"/>
                <a:gd name="f111" fmla="*/ 474 f81 1"/>
                <a:gd name="f112" fmla="*/ 2107 f80 1"/>
                <a:gd name="f113" fmla="*/ 415 f81 1"/>
                <a:gd name="f114" fmla="*/ 2103 f80 1"/>
                <a:gd name="f115" fmla="*/ 357 f81 1"/>
                <a:gd name="f116" fmla="*/ 2093 f80 1"/>
                <a:gd name="f117" fmla="*/ 303 f81 1"/>
                <a:gd name="f118" fmla="*/ 2075 f80 1"/>
                <a:gd name="f119" fmla="*/ 252 f81 1"/>
                <a:gd name="f120" fmla="*/ 2052 f80 1"/>
                <a:gd name="f121" fmla="*/ 203 f81 1"/>
                <a:gd name="f122" fmla="*/ 2023 f80 1"/>
                <a:gd name="f123" fmla="*/ 160 f81 1"/>
                <a:gd name="f124" fmla="*/ 1988 f80 1"/>
                <a:gd name="f125" fmla="*/ 119 f81 1"/>
                <a:gd name="f126" fmla="*/ 1948 f80 1"/>
                <a:gd name="f127" fmla="*/ 85 f81 1"/>
                <a:gd name="f128" fmla="*/ 1905 f80 1"/>
                <a:gd name="f129" fmla="*/ 56 f81 1"/>
                <a:gd name="f130" fmla="*/ 1857 f80 1"/>
                <a:gd name="f131" fmla="*/ 32 f81 1"/>
                <a:gd name="f132" fmla="*/ 1804 f80 1"/>
                <a:gd name="f133" fmla="*/ 15 f81 1"/>
                <a:gd name="f134" fmla="*/ 1750 f80 1"/>
                <a:gd name="f135" fmla="*/ 4 f81 1"/>
                <a:gd name="f136" fmla="*/ 1692 f80 1"/>
                <a:gd name="f137" fmla="*/ 0 f81 1"/>
                <a:gd name="f138" fmla="*/ 1634 f80 1"/>
                <a:gd name="f139" fmla="*/ 1578 f80 1"/>
                <a:gd name="f140" fmla="*/ 12 f81 1"/>
                <a:gd name="f141" fmla="*/ 1525 f80 1"/>
                <a:gd name="f142" fmla="*/ 28 f81 1"/>
                <a:gd name="f143" fmla="*/ 1474 f80 1"/>
                <a:gd name="f144" fmla="*/ 48 f81 1"/>
                <a:gd name="f145" fmla="*/ 1424 f80 1"/>
                <a:gd name="f146" fmla="*/ 75 f81 1"/>
                <a:gd name="f147" fmla="*/ 1378 f80 1"/>
                <a:gd name="f148" fmla="*/ 105 f81 1"/>
                <a:gd name="f149" fmla="*/ 1336 f80 1"/>
                <a:gd name="f150" fmla="*/ 140 f81 1"/>
                <a:gd name="f151" fmla="*/ 1297 f80 1"/>
                <a:gd name="f152" fmla="*/ 137 f81 1"/>
                <a:gd name="f153" fmla="*/ 1296 f80 1"/>
                <a:gd name="f154" fmla="+- f82 0 f1"/>
                <a:gd name="f155" fmla="*/ f85 1 1438"/>
                <a:gd name="f156" fmla="*/ f86 1 2107"/>
                <a:gd name="f157" fmla="*/ f87 1 1438"/>
                <a:gd name="f158" fmla="*/ f88 1 2107"/>
                <a:gd name="f159" fmla="*/ f89 1 1438"/>
                <a:gd name="f160" fmla="*/ f90 1 2107"/>
                <a:gd name="f161" fmla="*/ f91 1 1438"/>
                <a:gd name="f162" fmla="*/ f92 1 2107"/>
                <a:gd name="f163" fmla="*/ f93 1 1438"/>
                <a:gd name="f164" fmla="*/ f94 1 2107"/>
                <a:gd name="f165" fmla="*/ f95 1 1438"/>
                <a:gd name="f166" fmla="*/ f96 1 2107"/>
                <a:gd name="f167" fmla="*/ f97 1 1438"/>
                <a:gd name="f168" fmla="*/ f98 1 2107"/>
                <a:gd name="f169" fmla="*/ f99 1 1438"/>
                <a:gd name="f170" fmla="*/ f100 1 2107"/>
                <a:gd name="f171" fmla="*/ f101 1 1438"/>
                <a:gd name="f172" fmla="*/ f102 1 2107"/>
                <a:gd name="f173" fmla="*/ f103 1 1438"/>
                <a:gd name="f174" fmla="*/ f104 1 2107"/>
                <a:gd name="f175" fmla="*/ f105 1 1438"/>
                <a:gd name="f176" fmla="*/ f106 1 2107"/>
                <a:gd name="f177" fmla="*/ f107 1 1438"/>
                <a:gd name="f178" fmla="*/ f108 1 2107"/>
                <a:gd name="f179" fmla="*/ f109 1 1438"/>
                <a:gd name="f180" fmla="*/ f110 1 2107"/>
                <a:gd name="f181" fmla="*/ f111 1 1438"/>
                <a:gd name="f182" fmla="*/ f112 1 2107"/>
                <a:gd name="f183" fmla="*/ f113 1 1438"/>
                <a:gd name="f184" fmla="*/ f114 1 2107"/>
                <a:gd name="f185" fmla="*/ f115 1 1438"/>
                <a:gd name="f186" fmla="*/ f116 1 2107"/>
                <a:gd name="f187" fmla="*/ f117 1 1438"/>
                <a:gd name="f188" fmla="*/ f118 1 2107"/>
                <a:gd name="f189" fmla="*/ f119 1 1438"/>
                <a:gd name="f190" fmla="*/ f120 1 2107"/>
                <a:gd name="f191" fmla="*/ f121 1 1438"/>
                <a:gd name="f192" fmla="*/ f122 1 2107"/>
                <a:gd name="f193" fmla="*/ f123 1 1438"/>
                <a:gd name="f194" fmla="*/ f124 1 2107"/>
                <a:gd name="f195" fmla="*/ f125 1 1438"/>
                <a:gd name="f196" fmla="*/ f126 1 2107"/>
                <a:gd name="f197" fmla="*/ f127 1 1438"/>
                <a:gd name="f198" fmla="*/ f128 1 2107"/>
                <a:gd name="f199" fmla="*/ f129 1 1438"/>
                <a:gd name="f200" fmla="*/ f130 1 2107"/>
                <a:gd name="f201" fmla="*/ f131 1 1438"/>
                <a:gd name="f202" fmla="*/ f132 1 2107"/>
                <a:gd name="f203" fmla="*/ f133 1 1438"/>
                <a:gd name="f204" fmla="*/ f134 1 2107"/>
                <a:gd name="f205" fmla="*/ f135 1 1438"/>
                <a:gd name="f206" fmla="*/ f136 1 2107"/>
                <a:gd name="f207" fmla="*/ f137 1 1438"/>
                <a:gd name="f208" fmla="*/ f138 1 2107"/>
                <a:gd name="f209" fmla="*/ f139 1 2107"/>
                <a:gd name="f210" fmla="*/ f140 1 1438"/>
                <a:gd name="f211" fmla="*/ f141 1 2107"/>
                <a:gd name="f212" fmla="*/ f142 1 1438"/>
                <a:gd name="f213" fmla="*/ f143 1 2107"/>
                <a:gd name="f214" fmla="*/ f144 1 1438"/>
                <a:gd name="f215" fmla="*/ f145 1 2107"/>
                <a:gd name="f216" fmla="*/ f146 1 1438"/>
                <a:gd name="f217" fmla="*/ f147 1 2107"/>
                <a:gd name="f218" fmla="*/ f148 1 1438"/>
                <a:gd name="f219" fmla="*/ f149 1 2107"/>
                <a:gd name="f220" fmla="*/ f150 1 1438"/>
                <a:gd name="f221" fmla="*/ f151 1 2107"/>
                <a:gd name="f222" fmla="*/ f152 1 1438"/>
                <a:gd name="f223" fmla="*/ f153 1 2107"/>
                <a:gd name="f224" fmla="*/ 0 1 f83"/>
                <a:gd name="f225" fmla="*/ f77 1 f83"/>
                <a:gd name="f226" fmla="*/ 0 1 f84"/>
                <a:gd name="f227" fmla="*/ f78 1 f84"/>
                <a:gd name="f228" fmla="*/ f155 1 f83"/>
                <a:gd name="f229" fmla="*/ f156 1 f84"/>
                <a:gd name="f230" fmla="*/ f157 1 f83"/>
                <a:gd name="f231" fmla="*/ f158 1 f84"/>
                <a:gd name="f232" fmla="*/ f159 1 f83"/>
                <a:gd name="f233" fmla="*/ f160 1 f84"/>
                <a:gd name="f234" fmla="*/ f161 1 f83"/>
                <a:gd name="f235" fmla="*/ f162 1 f84"/>
                <a:gd name="f236" fmla="*/ f163 1 f83"/>
                <a:gd name="f237" fmla="*/ f164 1 f84"/>
                <a:gd name="f238" fmla="*/ f165 1 f83"/>
                <a:gd name="f239" fmla="*/ f166 1 f84"/>
                <a:gd name="f240" fmla="*/ f167 1 f83"/>
                <a:gd name="f241" fmla="*/ f168 1 f84"/>
                <a:gd name="f242" fmla="*/ f169 1 f83"/>
                <a:gd name="f243" fmla="*/ f170 1 f84"/>
                <a:gd name="f244" fmla="*/ f171 1 f83"/>
                <a:gd name="f245" fmla="*/ f172 1 f84"/>
                <a:gd name="f246" fmla="*/ f173 1 f83"/>
                <a:gd name="f247" fmla="*/ f174 1 f84"/>
                <a:gd name="f248" fmla="*/ f175 1 f83"/>
                <a:gd name="f249" fmla="*/ f176 1 f84"/>
                <a:gd name="f250" fmla="*/ f177 1 f83"/>
                <a:gd name="f251" fmla="*/ f178 1 f84"/>
                <a:gd name="f252" fmla="*/ f179 1 f83"/>
                <a:gd name="f253" fmla="*/ f180 1 f84"/>
                <a:gd name="f254" fmla="*/ f181 1 f83"/>
                <a:gd name="f255" fmla="*/ f182 1 f84"/>
                <a:gd name="f256" fmla="*/ f183 1 f83"/>
                <a:gd name="f257" fmla="*/ f184 1 f84"/>
                <a:gd name="f258" fmla="*/ f185 1 f83"/>
                <a:gd name="f259" fmla="*/ f186 1 f84"/>
                <a:gd name="f260" fmla="*/ f187 1 f83"/>
                <a:gd name="f261" fmla="*/ f188 1 f84"/>
                <a:gd name="f262" fmla="*/ f189 1 f83"/>
                <a:gd name="f263" fmla="*/ f190 1 f84"/>
                <a:gd name="f264" fmla="*/ f191 1 f83"/>
                <a:gd name="f265" fmla="*/ f192 1 f84"/>
                <a:gd name="f266" fmla="*/ f193 1 f83"/>
                <a:gd name="f267" fmla="*/ f194 1 f84"/>
                <a:gd name="f268" fmla="*/ f195 1 f83"/>
                <a:gd name="f269" fmla="*/ f196 1 f84"/>
                <a:gd name="f270" fmla="*/ f197 1 f83"/>
                <a:gd name="f271" fmla="*/ f198 1 f84"/>
                <a:gd name="f272" fmla="*/ f199 1 f83"/>
                <a:gd name="f273" fmla="*/ f200 1 f84"/>
                <a:gd name="f274" fmla="*/ f201 1 f83"/>
                <a:gd name="f275" fmla="*/ f202 1 f84"/>
                <a:gd name="f276" fmla="*/ f203 1 f83"/>
                <a:gd name="f277" fmla="*/ f204 1 f84"/>
                <a:gd name="f278" fmla="*/ f205 1 f83"/>
                <a:gd name="f279" fmla="*/ f206 1 f84"/>
                <a:gd name="f280" fmla="*/ f207 1 f83"/>
                <a:gd name="f281" fmla="*/ f208 1 f84"/>
                <a:gd name="f282" fmla="*/ f209 1 f84"/>
                <a:gd name="f283" fmla="*/ f210 1 f83"/>
                <a:gd name="f284" fmla="*/ f211 1 f84"/>
                <a:gd name="f285" fmla="*/ f212 1 f83"/>
                <a:gd name="f286" fmla="*/ f213 1 f84"/>
                <a:gd name="f287" fmla="*/ f214 1 f83"/>
                <a:gd name="f288" fmla="*/ f215 1 f84"/>
                <a:gd name="f289" fmla="*/ f216 1 f83"/>
                <a:gd name="f290" fmla="*/ f217 1 f84"/>
                <a:gd name="f291" fmla="*/ f218 1 f83"/>
                <a:gd name="f292" fmla="*/ f219 1 f84"/>
                <a:gd name="f293" fmla="*/ f220 1 f83"/>
                <a:gd name="f294" fmla="*/ f221 1 f84"/>
                <a:gd name="f295" fmla="*/ f222 1 f83"/>
                <a:gd name="f296" fmla="*/ f223 1 f84"/>
                <a:gd name="f297" fmla="*/ f224 f74 1"/>
                <a:gd name="f298" fmla="*/ f225 f74 1"/>
                <a:gd name="f299" fmla="*/ f227 f75 1"/>
                <a:gd name="f300" fmla="*/ f226 f75 1"/>
                <a:gd name="f301" fmla="*/ f228 f74 1"/>
                <a:gd name="f302" fmla="*/ f229 f75 1"/>
                <a:gd name="f303" fmla="*/ f230 f74 1"/>
                <a:gd name="f304" fmla="*/ f231 f75 1"/>
                <a:gd name="f305" fmla="*/ f232 f74 1"/>
                <a:gd name="f306" fmla="*/ f233 f75 1"/>
                <a:gd name="f307" fmla="*/ f234 f74 1"/>
                <a:gd name="f308" fmla="*/ f235 f75 1"/>
                <a:gd name="f309" fmla="*/ f236 f74 1"/>
                <a:gd name="f310" fmla="*/ f237 f75 1"/>
                <a:gd name="f311" fmla="*/ f238 f74 1"/>
                <a:gd name="f312" fmla="*/ f239 f75 1"/>
                <a:gd name="f313" fmla="*/ f240 f74 1"/>
                <a:gd name="f314" fmla="*/ f241 f75 1"/>
                <a:gd name="f315" fmla="*/ f242 f74 1"/>
                <a:gd name="f316" fmla="*/ f243 f75 1"/>
                <a:gd name="f317" fmla="*/ f244 f74 1"/>
                <a:gd name="f318" fmla="*/ f245 f75 1"/>
                <a:gd name="f319" fmla="*/ f246 f74 1"/>
                <a:gd name="f320" fmla="*/ f247 f75 1"/>
                <a:gd name="f321" fmla="*/ f248 f74 1"/>
                <a:gd name="f322" fmla="*/ f249 f75 1"/>
                <a:gd name="f323" fmla="*/ f250 f74 1"/>
                <a:gd name="f324" fmla="*/ f251 f75 1"/>
                <a:gd name="f325" fmla="*/ f252 f74 1"/>
                <a:gd name="f326" fmla="*/ f253 f75 1"/>
                <a:gd name="f327" fmla="*/ f254 f74 1"/>
                <a:gd name="f328" fmla="*/ f255 f75 1"/>
                <a:gd name="f329" fmla="*/ f256 f74 1"/>
                <a:gd name="f330" fmla="*/ f257 f75 1"/>
                <a:gd name="f331" fmla="*/ f258 f74 1"/>
                <a:gd name="f332" fmla="*/ f259 f75 1"/>
                <a:gd name="f333" fmla="*/ f260 f74 1"/>
                <a:gd name="f334" fmla="*/ f261 f75 1"/>
                <a:gd name="f335" fmla="*/ f262 f74 1"/>
                <a:gd name="f336" fmla="*/ f263 f75 1"/>
                <a:gd name="f337" fmla="*/ f264 f74 1"/>
                <a:gd name="f338" fmla="*/ f265 f75 1"/>
                <a:gd name="f339" fmla="*/ f266 f74 1"/>
                <a:gd name="f340" fmla="*/ f267 f75 1"/>
                <a:gd name="f341" fmla="*/ f268 f74 1"/>
                <a:gd name="f342" fmla="*/ f269 f75 1"/>
                <a:gd name="f343" fmla="*/ f270 f74 1"/>
                <a:gd name="f344" fmla="*/ f271 f75 1"/>
                <a:gd name="f345" fmla="*/ f272 f74 1"/>
                <a:gd name="f346" fmla="*/ f273 f75 1"/>
                <a:gd name="f347" fmla="*/ f274 f74 1"/>
                <a:gd name="f348" fmla="*/ f275 f75 1"/>
                <a:gd name="f349" fmla="*/ f276 f74 1"/>
                <a:gd name="f350" fmla="*/ f277 f75 1"/>
                <a:gd name="f351" fmla="*/ f278 f74 1"/>
                <a:gd name="f352" fmla="*/ f279 f75 1"/>
                <a:gd name="f353" fmla="*/ f280 f74 1"/>
                <a:gd name="f354" fmla="*/ f281 f75 1"/>
                <a:gd name="f355" fmla="*/ f282 f75 1"/>
                <a:gd name="f356" fmla="*/ f283 f74 1"/>
                <a:gd name="f357" fmla="*/ f284 f75 1"/>
                <a:gd name="f358" fmla="*/ f285 f74 1"/>
                <a:gd name="f359" fmla="*/ f286 f75 1"/>
                <a:gd name="f360" fmla="*/ f287 f74 1"/>
                <a:gd name="f361" fmla="*/ f288 f75 1"/>
                <a:gd name="f362" fmla="*/ f289 f74 1"/>
                <a:gd name="f363" fmla="*/ f290 f75 1"/>
                <a:gd name="f364" fmla="*/ f291 f74 1"/>
                <a:gd name="f365" fmla="*/ f292 f75 1"/>
                <a:gd name="f366" fmla="*/ f293 f74 1"/>
                <a:gd name="f367" fmla="*/ f294 f75 1"/>
                <a:gd name="f368" fmla="*/ f295 f74 1"/>
                <a:gd name="f369" fmla="*/ f296 f75 1"/>
              </a:gdLst>
              <a:ahLst/>
              <a:cxnLst>
                <a:cxn ang="3cd4">
                  <a:pos x="hc" y="t"/>
                </a:cxn>
                <a:cxn ang="0">
                  <a:pos x="r" y="vc"/>
                </a:cxn>
                <a:cxn ang="cd4">
                  <a:pos x="hc" y="b"/>
                </a:cxn>
                <a:cxn ang="cd2">
                  <a:pos x="l" y="vc"/>
                </a:cxn>
                <a:cxn ang="f154">
                  <a:pos x="f301" y="f302"/>
                </a:cxn>
                <a:cxn ang="f154">
                  <a:pos x="f303" y="f304"/>
                </a:cxn>
                <a:cxn ang="f154">
                  <a:pos x="f305" y="f306"/>
                </a:cxn>
                <a:cxn ang="f154">
                  <a:pos x="f307" y="f308"/>
                </a:cxn>
                <a:cxn ang="f154">
                  <a:pos x="f309" y="f310"/>
                </a:cxn>
                <a:cxn ang="f154">
                  <a:pos x="f311" y="f312"/>
                </a:cxn>
                <a:cxn ang="f154">
                  <a:pos x="f313" y="f314"/>
                </a:cxn>
                <a:cxn ang="f154">
                  <a:pos x="f315" y="f316"/>
                </a:cxn>
                <a:cxn ang="f154">
                  <a:pos x="f317" y="f318"/>
                </a:cxn>
                <a:cxn ang="f154">
                  <a:pos x="f319" y="f320"/>
                </a:cxn>
                <a:cxn ang="f154">
                  <a:pos x="f321" y="f322"/>
                </a:cxn>
                <a:cxn ang="f154">
                  <a:pos x="f323" y="f324"/>
                </a:cxn>
                <a:cxn ang="f154">
                  <a:pos x="f325" y="f326"/>
                </a:cxn>
                <a:cxn ang="f154">
                  <a:pos x="f327" y="f328"/>
                </a:cxn>
                <a:cxn ang="f154">
                  <a:pos x="f329" y="f330"/>
                </a:cxn>
                <a:cxn ang="f154">
                  <a:pos x="f331" y="f332"/>
                </a:cxn>
                <a:cxn ang="f154">
                  <a:pos x="f333" y="f334"/>
                </a:cxn>
                <a:cxn ang="f154">
                  <a:pos x="f335" y="f336"/>
                </a:cxn>
                <a:cxn ang="f154">
                  <a:pos x="f337" y="f338"/>
                </a:cxn>
                <a:cxn ang="f154">
                  <a:pos x="f339" y="f340"/>
                </a:cxn>
                <a:cxn ang="f154">
                  <a:pos x="f341" y="f342"/>
                </a:cxn>
                <a:cxn ang="f154">
                  <a:pos x="f343" y="f344"/>
                </a:cxn>
                <a:cxn ang="f154">
                  <a:pos x="f345" y="f346"/>
                </a:cxn>
                <a:cxn ang="f154">
                  <a:pos x="f347" y="f348"/>
                </a:cxn>
                <a:cxn ang="f154">
                  <a:pos x="f349" y="f350"/>
                </a:cxn>
                <a:cxn ang="f154">
                  <a:pos x="f351" y="f352"/>
                </a:cxn>
                <a:cxn ang="f154">
                  <a:pos x="f353" y="f354"/>
                </a:cxn>
                <a:cxn ang="f154">
                  <a:pos x="f351" y="f355"/>
                </a:cxn>
                <a:cxn ang="f154">
                  <a:pos x="f356" y="f357"/>
                </a:cxn>
                <a:cxn ang="f154">
                  <a:pos x="f358" y="f359"/>
                </a:cxn>
                <a:cxn ang="f154">
                  <a:pos x="f360" y="f361"/>
                </a:cxn>
                <a:cxn ang="f154">
                  <a:pos x="f362" y="f363"/>
                </a:cxn>
                <a:cxn ang="f154">
                  <a:pos x="f364" y="f365"/>
                </a:cxn>
                <a:cxn ang="f154">
                  <a:pos x="f366" y="f367"/>
                </a:cxn>
                <a:cxn ang="f154">
                  <a:pos x="f368" y="f369"/>
                </a:cxn>
                <a:cxn ang="f154">
                  <a:pos x="f301" y="f302"/>
                </a:cxn>
              </a:cxnLst>
              <a:rect l="f297" t="f300" r="f298" b="f299"/>
              <a:pathLst>
                <a:path w="1438" h="2107">
                  <a:moveTo>
                    <a:pt x="f6" y="f5"/>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7"/>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 y="f57"/>
                  </a:lnTo>
                  <a:lnTo>
                    <a:pt x="f55" y="f58"/>
                  </a:lnTo>
                  <a:lnTo>
                    <a:pt x="f59" y="f60"/>
                  </a:lnTo>
                  <a:lnTo>
                    <a:pt x="f61" y="f62"/>
                  </a:lnTo>
                  <a:lnTo>
                    <a:pt x="f63" y="f64"/>
                  </a:lnTo>
                  <a:lnTo>
                    <a:pt x="f65" y="f66"/>
                  </a:lnTo>
                  <a:lnTo>
                    <a:pt x="f67" y="f68"/>
                  </a:lnTo>
                  <a:lnTo>
                    <a:pt x="f69" y="f70"/>
                  </a:lnTo>
                  <a:lnTo>
                    <a:pt x="f71" y="f72"/>
                  </a:lnTo>
                  <a:lnTo>
                    <a:pt x="f6" y="f5"/>
                  </a:lnTo>
                  <a:close/>
                </a:path>
              </a:pathLst>
            </a:custGeom>
            <a:solidFill>
              <a:srgbClr val="DAE0EF"/>
            </a:solidFill>
            <a:ln w="57150" cap="flat">
              <a:solidFill>
                <a:srgbClr val="7F7F7F"/>
              </a:solidFill>
              <a:prstDash val="solid"/>
              <a:roun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36" name="Freeform 115">
              <a:extLst>
                <a:ext uri="{FF2B5EF4-FFF2-40B4-BE49-F238E27FC236}">
                  <a16:creationId xmlns:a16="http://schemas.microsoft.com/office/drawing/2014/main" id="{800C9B82-D48C-A976-AE7E-53D1BFF3B748}"/>
                </a:ext>
              </a:extLst>
            </p:cNvPr>
            <p:cNvSpPr/>
            <p:nvPr/>
          </p:nvSpPr>
          <p:spPr>
            <a:xfrm rot="2185032">
              <a:off x="1562464" y="2213617"/>
              <a:ext cx="61978" cy="62517"/>
            </a:xfrm>
            <a:custGeom>
              <a:avLst/>
              <a:gdLst>
                <a:gd name="f0" fmla="val 10800000"/>
                <a:gd name="f1" fmla="val 5400000"/>
                <a:gd name="f2" fmla="val 180"/>
                <a:gd name="f3" fmla="val w"/>
                <a:gd name="f4" fmla="val h"/>
                <a:gd name="f5" fmla="val 0"/>
                <a:gd name="f6" fmla="val 418"/>
                <a:gd name="f7" fmla="val 419"/>
                <a:gd name="f8" fmla="val 208"/>
                <a:gd name="f9" fmla="val 247"/>
                <a:gd name="f10" fmla="val 4"/>
                <a:gd name="f11" fmla="val 282"/>
                <a:gd name="f12" fmla="val 13"/>
                <a:gd name="f13" fmla="val 314"/>
                <a:gd name="f14" fmla="val 28"/>
                <a:gd name="f15" fmla="val 343"/>
                <a:gd name="f16" fmla="val 50"/>
                <a:gd name="f17" fmla="val 369"/>
                <a:gd name="f18" fmla="val 75"/>
                <a:gd name="f19" fmla="val 389"/>
                <a:gd name="f20" fmla="val 103"/>
                <a:gd name="f21" fmla="val 404"/>
                <a:gd name="f22" fmla="val 136"/>
                <a:gd name="f23" fmla="val 415"/>
                <a:gd name="f24" fmla="val 172"/>
                <a:gd name="f25" fmla="val 210"/>
                <a:gd name="f26" fmla="val 316"/>
                <a:gd name="f27" fmla="val 345"/>
                <a:gd name="f28" fmla="val 391"/>
                <a:gd name="f29" fmla="val 406"/>
                <a:gd name="f30" fmla="val 74"/>
                <a:gd name="f31" fmla="val 48"/>
                <a:gd name="f32" fmla="val 12"/>
                <a:gd name="f33" fmla="val 2"/>
                <a:gd name="f34" fmla="+- 0 0 -90"/>
                <a:gd name="f35" fmla="*/ f3 1 418"/>
                <a:gd name="f36" fmla="*/ f4 1 419"/>
                <a:gd name="f37" fmla="val f5"/>
                <a:gd name="f38" fmla="val f6"/>
                <a:gd name="f39" fmla="val f7"/>
                <a:gd name="f40" fmla="*/ f34 f0 1"/>
                <a:gd name="f41" fmla="+- f39 0 f37"/>
                <a:gd name="f42" fmla="+- f38 0 f37"/>
                <a:gd name="f43" fmla="*/ f40 1 f2"/>
                <a:gd name="f44" fmla="*/ f42 1 418"/>
                <a:gd name="f45" fmla="*/ f41 1 419"/>
                <a:gd name="f46" fmla="*/ 208 f42 1"/>
                <a:gd name="f47" fmla="*/ 0 f41 1"/>
                <a:gd name="f48" fmla="*/ 247 f42 1"/>
                <a:gd name="f49" fmla="*/ 4 f41 1"/>
                <a:gd name="f50" fmla="*/ 282 f42 1"/>
                <a:gd name="f51" fmla="*/ 13 f41 1"/>
                <a:gd name="f52" fmla="*/ 314 f42 1"/>
                <a:gd name="f53" fmla="*/ 28 f41 1"/>
                <a:gd name="f54" fmla="*/ 343 f42 1"/>
                <a:gd name="f55" fmla="*/ 50 f41 1"/>
                <a:gd name="f56" fmla="*/ 369 f42 1"/>
                <a:gd name="f57" fmla="*/ 75 f41 1"/>
                <a:gd name="f58" fmla="*/ 389 f42 1"/>
                <a:gd name="f59" fmla="*/ 103 f41 1"/>
                <a:gd name="f60" fmla="*/ 404 f42 1"/>
                <a:gd name="f61" fmla="*/ 136 f41 1"/>
                <a:gd name="f62" fmla="*/ 415 f42 1"/>
                <a:gd name="f63" fmla="*/ 172 f41 1"/>
                <a:gd name="f64" fmla="*/ 418 f42 1"/>
                <a:gd name="f65" fmla="*/ 210 f41 1"/>
                <a:gd name="f66" fmla="*/ 247 f41 1"/>
                <a:gd name="f67" fmla="*/ 282 f41 1"/>
                <a:gd name="f68" fmla="*/ 316 f41 1"/>
                <a:gd name="f69" fmla="*/ 345 f41 1"/>
                <a:gd name="f70" fmla="*/ 369 f41 1"/>
                <a:gd name="f71" fmla="*/ 391 f41 1"/>
                <a:gd name="f72" fmla="*/ 406 f41 1"/>
                <a:gd name="f73" fmla="*/ 415 f41 1"/>
                <a:gd name="f74" fmla="*/ 419 f41 1"/>
                <a:gd name="f75" fmla="*/ 172 f42 1"/>
                <a:gd name="f76" fmla="*/ 136 f42 1"/>
                <a:gd name="f77" fmla="*/ 103 f42 1"/>
                <a:gd name="f78" fmla="*/ 74 f42 1"/>
                <a:gd name="f79" fmla="*/ 48 f42 1"/>
                <a:gd name="f80" fmla="*/ 28 f42 1"/>
                <a:gd name="f81" fmla="*/ 12 f42 1"/>
                <a:gd name="f82" fmla="*/ 2 f42 1"/>
                <a:gd name="f83" fmla="*/ 0 f42 1"/>
                <a:gd name="f84" fmla="+- f43 0 f1"/>
                <a:gd name="f85" fmla="*/ f46 1 418"/>
                <a:gd name="f86" fmla="*/ f47 1 419"/>
                <a:gd name="f87" fmla="*/ f48 1 418"/>
                <a:gd name="f88" fmla="*/ f49 1 419"/>
                <a:gd name="f89" fmla="*/ f50 1 418"/>
                <a:gd name="f90" fmla="*/ f51 1 419"/>
                <a:gd name="f91" fmla="*/ f52 1 418"/>
                <a:gd name="f92" fmla="*/ f53 1 419"/>
                <a:gd name="f93" fmla="*/ f54 1 418"/>
                <a:gd name="f94" fmla="*/ f55 1 419"/>
                <a:gd name="f95" fmla="*/ f56 1 418"/>
                <a:gd name="f96" fmla="*/ f57 1 419"/>
                <a:gd name="f97" fmla="*/ f58 1 418"/>
                <a:gd name="f98" fmla="*/ f59 1 419"/>
                <a:gd name="f99" fmla="*/ f60 1 418"/>
                <a:gd name="f100" fmla="*/ f61 1 419"/>
                <a:gd name="f101" fmla="*/ f62 1 418"/>
                <a:gd name="f102" fmla="*/ f63 1 419"/>
                <a:gd name="f103" fmla="*/ f64 1 418"/>
                <a:gd name="f104" fmla="*/ f65 1 419"/>
                <a:gd name="f105" fmla="*/ f66 1 419"/>
                <a:gd name="f106" fmla="*/ f67 1 419"/>
                <a:gd name="f107" fmla="*/ f68 1 419"/>
                <a:gd name="f108" fmla="*/ f69 1 419"/>
                <a:gd name="f109" fmla="*/ f70 1 419"/>
                <a:gd name="f110" fmla="*/ f71 1 419"/>
                <a:gd name="f111" fmla="*/ f72 1 419"/>
                <a:gd name="f112" fmla="*/ f73 1 419"/>
                <a:gd name="f113" fmla="*/ f74 1 419"/>
                <a:gd name="f114" fmla="*/ f75 1 418"/>
                <a:gd name="f115" fmla="*/ f76 1 418"/>
                <a:gd name="f116" fmla="*/ f77 1 418"/>
                <a:gd name="f117" fmla="*/ f78 1 418"/>
                <a:gd name="f118" fmla="*/ f79 1 418"/>
                <a:gd name="f119" fmla="*/ f80 1 418"/>
                <a:gd name="f120" fmla="*/ f81 1 418"/>
                <a:gd name="f121" fmla="*/ f82 1 418"/>
                <a:gd name="f122" fmla="*/ f83 1 418"/>
                <a:gd name="f123" fmla="*/ 0 1 f44"/>
                <a:gd name="f124" fmla="*/ f38 1 f44"/>
                <a:gd name="f125" fmla="*/ 0 1 f45"/>
                <a:gd name="f126" fmla="*/ f39 1 f45"/>
                <a:gd name="f127" fmla="*/ f85 1 f44"/>
                <a:gd name="f128" fmla="*/ f86 1 f45"/>
                <a:gd name="f129" fmla="*/ f87 1 f44"/>
                <a:gd name="f130" fmla="*/ f88 1 f45"/>
                <a:gd name="f131" fmla="*/ f89 1 f44"/>
                <a:gd name="f132" fmla="*/ f90 1 f45"/>
                <a:gd name="f133" fmla="*/ f91 1 f44"/>
                <a:gd name="f134" fmla="*/ f92 1 f45"/>
                <a:gd name="f135" fmla="*/ f93 1 f44"/>
                <a:gd name="f136" fmla="*/ f94 1 f45"/>
                <a:gd name="f137" fmla="*/ f95 1 f44"/>
                <a:gd name="f138" fmla="*/ f96 1 f45"/>
                <a:gd name="f139" fmla="*/ f97 1 f44"/>
                <a:gd name="f140" fmla="*/ f98 1 f45"/>
                <a:gd name="f141" fmla="*/ f99 1 f44"/>
                <a:gd name="f142" fmla="*/ f100 1 f45"/>
                <a:gd name="f143" fmla="*/ f101 1 f44"/>
                <a:gd name="f144" fmla="*/ f102 1 f45"/>
                <a:gd name="f145" fmla="*/ f103 1 f44"/>
                <a:gd name="f146" fmla="*/ f104 1 f45"/>
                <a:gd name="f147" fmla="*/ f105 1 f45"/>
                <a:gd name="f148" fmla="*/ f106 1 f45"/>
                <a:gd name="f149" fmla="*/ f107 1 f45"/>
                <a:gd name="f150" fmla="*/ f108 1 f45"/>
                <a:gd name="f151" fmla="*/ f109 1 f45"/>
                <a:gd name="f152" fmla="*/ f110 1 f45"/>
                <a:gd name="f153" fmla="*/ f111 1 f45"/>
                <a:gd name="f154" fmla="*/ f112 1 f45"/>
                <a:gd name="f155" fmla="*/ f113 1 f45"/>
                <a:gd name="f156" fmla="*/ f114 1 f44"/>
                <a:gd name="f157" fmla="*/ f115 1 f44"/>
                <a:gd name="f158" fmla="*/ f116 1 f44"/>
                <a:gd name="f159" fmla="*/ f117 1 f44"/>
                <a:gd name="f160" fmla="*/ f118 1 f44"/>
                <a:gd name="f161" fmla="*/ f119 1 f44"/>
                <a:gd name="f162" fmla="*/ f120 1 f44"/>
                <a:gd name="f163" fmla="*/ f121 1 f44"/>
                <a:gd name="f164" fmla="*/ f122 1 f44"/>
                <a:gd name="f165" fmla="*/ f123 f35 1"/>
                <a:gd name="f166" fmla="*/ f124 f35 1"/>
                <a:gd name="f167" fmla="*/ f126 f36 1"/>
                <a:gd name="f168" fmla="*/ f125 f36 1"/>
                <a:gd name="f169" fmla="*/ f127 f35 1"/>
                <a:gd name="f170" fmla="*/ f128 f36 1"/>
                <a:gd name="f171" fmla="*/ f129 f35 1"/>
                <a:gd name="f172" fmla="*/ f130 f36 1"/>
                <a:gd name="f173" fmla="*/ f131 f35 1"/>
                <a:gd name="f174" fmla="*/ f132 f36 1"/>
                <a:gd name="f175" fmla="*/ f133 f35 1"/>
                <a:gd name="f176" fmla="*/ f134 f36 1"/>
                <a:gd name="f177" fmla="*/ f135 f35 1"/>
                <a:gd name="f178" fmla="*/ f136 f36 1"/>
                <a:gd name="f179" fmla="*/ f137 f35 1"/>
                <a:gd name="f180" fmla="*/ f138 f36 1"/>
                <a:gd name="f181" fmla="*/ f139 f35 1"/>
                <a:gd name="f182" fmla="*/ f140 f36 1"/>
                <a:gd name="f183" fmla="*/ f141 f35 1"/>
                <a:gd name="f184" fmla="*/ f142 f36 1"/>
                <a:gd name="f185" fmla="*/ f143 f35 1"/>
                <a:gd name="f186" fmla="*/ f144 f36 1"/>
                <a:gd name="f187" fmla="*/ f145 f35 1"/>
                <a:gd name="f188" fmla="*/ f146 f36 1"/>
                <a:gd name="f189" fmla="*/ f147 f36 1"/>
                <a:gd name="f190" fmla="*/ f148 f36 1"/>
                <a:gd name="f191" fmla="*/ f149 f36 1"/>
                <a:gd name="f192" fmla="*/ f150 f36 1"/>
                <a:gd name="f193" fmla="*/ f151 f36 1"/>
                <a:gd name="f194" fmla="*/ f152 f36 1"/>
                <a:gd name="f195" fmla="*/ f153 f36 1"/>
                <a:gd name="f196" fmla="*/ f154 f36 1"/>
                <a:gd name="f197" fmla="*/ f155 f36 1"/>
                <a:gd name="f198" fmla="*/ f156 f35 1"/>
                <a:gd name="f199" fmla="*/ f157 f35 1"/>
                <a:gd name="f200" fmla="*/ f158 f35 1"/>
                <a:gd name="f201" fmla="*/ f159 f35 1"/>
                <a:gd name="f202" fmla="*/ f160 f35 1"/>
                <a:gd name="f203" fmla="*/ f161 f35 1"/>
                <a:gd name="f204" fmla="*/ f162 f35 1"/>
                <a:gd name="f205" fmla="*/ f163 f35 1"/>
                <a:gd name="f206" fmla="*/ f164 f35 1"/>
              </a:gdLst>
              <a:ahLst/>
              <a:cxnLst>
                <a:cxn ang="3cd4">
                  <a:pos x="hc" y="t"/>
                </a:cxn>
                <a:cxn ang="0">
                  <a:pos x="r" y="vc"/>
                </a:cxn>
                <a:cxn ang="cd4">
                  <a:pos x="hc" y="b"/>
                </a:cxn>
                <a:cxn ang="cd2">
                  <a:pos x="l" y="vc"/>
                </a:cxn>
                <a:cxn ang="f84">
                  <a:pos x="f169" y="f170"/>
                </a:cxn>
                <a:cxn ang="f84">
                  <a:pos x="f171" y="f172"/>
                </a:cxn>
                <a:cxn ang="f84">
                  <a:pos x="f173" y="f174"/>
                </a:cxn>
                <a:cxn ang="f84">
                  <a:pos x="f175" y="f176"/>
                </a:cxn>
                <a:cxn ang="f84">
                  <a:pos x="f177" y="f178"/>
                </a:cxn>
                <a:cxn ang="f84">
                  <a:pos x="f179" y="f180"/>
                </a:cxn>
                <a:cxn ang="f84">
                  <a:pos x="f181" y="f182"/>
                </a:cxn>
                <a:cxn ang="f84">
                  <a:pos x="f183" y="f184"/>
                </a:cxn>
                <a:cxn ang="f84">
                  <a:pos x="f185" y="f186"/>
                </a:cxn>
                <a:cxn ang="f84">
                  <a:pos x="f187" y="f188"/>
                </a:cxn>
                <a:cxn ang="f84">
                  <a:pos x="f185" y="f189"/>
                </a:cxn>
                <a:cxn ang="f84">
                  <a:pos x="f183" y="f190"/>
                </a:cxn>
                <a:cxn ang="f84">
                  <a:pos x="f181" y="f191"/>
                </a:cxn>
                <a:cxn ang="f84">
                  <a:pos x="f179" y="f192"/>
                </a:cxn>
                <a:cxn ang="f84">
                  <a:pos x="f177" y="f193"/>
                </a:cxn>
                <a:cxn ang="f84">
                  <a:pos x="f175" y="f194"/>
                </a:cxn>
                <a:cxn ang="f84">
                  <a:pos x="f173" y="f195"/>
                </a:cxn>
                <a:cxn ang="f84">
                  <a:pos x="f171" y="f196"/>
                </a:cxn>
                <a:cxn ang="f84">
                  <a:pos x="f169" y="f197"/>
                </a:cxn>
                <a:cxn ang="f84">
                  <a:pos x="f198" y="f196"/>
                </a:cxn>
                <a:cxn ang="f84">
                  <a:pos x="f199" y="f195"/>
                </a:cxn>
                <a:cxn ang="f84">
                  <a:pos x="f200" y="f194"/>
                </a:cxn>
                <a:cxn ang="f84">
                  <a:pos x="f201" y="f193"/>
                </a:cxn>
                <a:cxn ang="f84">
                  <a:pos x="f202" y="f192"/>
                </a:cxn>
                <a:cxn ang="f84">
                  <a:pos x="f203" y="f191"/>
                </a:cxn>
                <a:cxn ang="f84">
                  <a:pos x="f204" y="f190"/>
                </a:cxn>
                <a:cxn ang="f84">
                  <a:pos x="f205" y="f189"/>
                </a:cxn>
                <a:cxn ang="f84">
                  <a:pos x="f206" y="f188"/>
                </a:cxn>
                <a:cxn ang="f84">
                  <a:pos x="f205" y="f186"/>
                </a:cxn>
                <a:cxn ang="f84">
                  <a:pos x="f204" y="f184"/>
                </a:cxn>
                <a:cxn ang="f84">
                  <a:pos x="f203" y="f182"/>
                </a:cxn>
                <a:cxn ang="f84">
                  <a:pos x="f202" y="f180"/>
                </a:cxn>
                <a:cxn ang="f84">
                  <a:pos x="f201" y="f178"/>
                </a:cxn>
                <a:cxn ang="f84">
                  <a:pos x="f200" y="f176"/>
                </a:cxn>
                <a:cxn ang="f84">
                  <a:pos x="f199" y="f174"/>
                </a:cxn>
                <a:cxn ang="f84">
                  <a:pos x="f198" y="f172"/>
                </a:cxn>
                <a:cxn ang="f84">
                  <a:pos x="f169" y="f170"/>
                </a:cxn>
              </a:cxnLst>
              <a:rect l="f165" t="f168" r="f166" b="f167"/>
              <a:pathLst>
                <a:path w="418" h="419">
                  <a:moveTo>
                    <a:pt x="f8" y="f5"/>
                  </a:moveTo>
                  <a:lnTo>
                    <a:pt x="f9" y="f10"/>
                  </a:lnTo>
                  <a:lnTo>
                    <a:pt x="f11" y="f12"/>
                  </a:lnTo>
                  <a:lnTo>
                    <a:pt x="f13" y="f14"/>
                  </a:lnTo>
                  <a:lnTo>
                    <a:pt x="f15" y="f16"/>
                  </a:lnTo>
                  <a:lnTo>
                    <a:pt x="f17" y="f18"/>
                  </a:lnTo>
                  <a:lnTo>
                    <a:pt x="f19" y="f20"/>
                  </a:lnTo>
                  <a:lnTo>
                    <a:pt x="f21" y="f22"/>
                  </a:lnTo>
                  <a:lnTo>
                    <a:pt x="f23" y="f24"/>
                  </a:lnTo>
                  <a:lnTo>
                    <a:pt x="f6" y="f25"/>
                  </a:lnTo>
                  <a:lnTo>
                    <a:pt x="f23" y="f9"/>
                  </a:lnTo>
                  <a:lnTo>
                    <a:pt x="f21" y="f11"/>
                  </a:lnTo>
                  <a:lnTo>
                    <a:pt x="f19" y="f26"/>
                  </a:lnTo>
                  <a:lnTo>
                    <a:pt x="f17" y="f27"/>
                  </a:lnTo>
                  <a:lnTo>
                    <a:pt x="f15" y="f17"/>
                  </a:lnTo>
                  <a:lnTo>
                    <a:pt x="f13" y="f28"/>
                  </a:lnTo>
                  <a:lnTo>
                    <a:pt x="f11" y="f29"/>
                  </a:lnTo>
                  <a:lnTo>
                    <a:pt x="f9" y="f23"/>
                  </a:lnTo>
                  <a:lnTo>
                    <a:pt x="f8" y="f7"/>
                  </a:lnTo>
                  <a:lnTo>
                    <a:pt x="f24" y="f23"/>
                  </a:lnTo>
                  <a:lnTo>
                    <a:pt x="f22" y="f29"/>
                  </a:lnTo>
                  <a:lnTo>
                    <a:pt x="f20" y="f28"/>
                  </a:lnTo>
                  <a:lnTo>
                    <a:pt x="f30" y="f17"/>
                  </a:lnTo>
                  <a:lnTo>
                    <a:pt x="f31" y="f27"/>
                  </a:lnTo>
                  <a:lnTo>
                    <a:pt x="f14" y="f26"/>
                  </a:lnTo>
                  <a:lnTo>
                    <a:pt x="f32" y="f11"/>
                  </a:lnTo>
                  <a:lnTo>
                    <a:pt x="f33" y="f9"/>
                  </a:lnTo>
                  <a:lnTo>
                    <a:pt x="f5" y="f25"/>
                  </a:lnTo>
                  <a:lnTo>
                    <a:pt x="f33" y="f24"/>
                  </a:lnTo>
                  <a:lnTo>
                    <a:pt x="f32" y="f22"/>
                  </a:lnTo>
                  <a:lnTo>
                    <a:pt x="f14" y="f20"/>
                  </a:lnTo>
                  <a:lnTo>
                    <a:pt x="f31" y="f18"/>
                  </a:lnTo>
                  <a:lnTo>
                    <a:pt x="f30" y="f16"/>
                  </a:lnTo>
                  <a:lnTo>
                    <a:pt x="f20" y="f14"/>
                  </a:lnTo>
                  <a:lnTo>
                    <a:pt x="f22" y="f12"/>
                  </a:lnTo>
                  <a:lnTo>
                    <a:pt x="f24" y="f10"/>
                  </a:lnTo>
                  <a:lnTo>
                    <a:pt x="f8" y="f5"/>
                  </a:lnTo>
                  <a:close/>
                </a:path>
              </a:pathLst>
            </a:custGeom>
            <a:solidFill>
              <a:srgbClr val="5C64B7"/>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grpSp>
      <p:sp>
        <p:nvSpPr>
          <p:cNvPr id="34" name="Oval 113">
            <a:extLst>
              <a:ext uri="{FF2B5EF4-FFF2-40B4-BE49-F238E27FC236}">
                <a16:creationId xmlns:a16="http://schemas.microsoft.com/office/drawing/2014/main" id="{C68AD662-A296-41B1-8592-92892C63691C}"/>
              </a:ext>
            </a:extLst>
          </p:cNvPr>
          <p:cNvSpPr/>
          <p:nvPr/>
        </p:nvSpPr>
        <p:spPr>
          <a:xfrm>
            <a:off x="2590171" y="2438377"/>
            <a:ext cx="573923" cy="58171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n-US" sz="1350">
              <a:solidFill>
                <a:srgbClr val="FFFFFF"/>
              </a:solidFill>
              <a:latin typeface="Bahnschrift" panose="020B0502040204020203" pitchFamily="34" charset="0"/>
            </a:endParaRPr>
          </a:p>
        </p:txBody>
      </p:sp>
      <p:sp>
        <p:nvSpPr>
          <p:cNvPr id="42" name="Rectangle 253">
            <a:extLst>
              <a:ext uri="{FF2B5EF4-FFF2-40B4-BE49-F238E27FC236}">
                <a16:creationId xmlns:a16="http://schemas.microsoft.com/office/drawing/2014/main" id="{D12F98E6-9FA6-D700-13F8-F7689C52D365}"/>
              </a:ext>
            </a:extLst>
          </p:cNvPr>
          <p:cNvSpPr/>
          <p:nvPr/>
        </p:nvSpPr>
        <p:spPr>
          <a:xfrm>
            <a:off x="2538362" y="4345962"/>
            <a:ext cx="790553" cy="629957"/>
          </a:xfrm>
          <a:prstGeom prst="rect">
            <a:avLst/>
          </a:prstGeom>
          <a:noFill/>
          <a:ln cap="flat">
            <a:noFill/>
            <a:prstDash val="solid"/>
          </a:ln>
        </p:spPr>
        <p:txBody>
          <a:bodyPr vert="horz" wrap="square" lIns="68580" tIns="68580" rIns="68580" bIns="68580" anchor="t" anchorCtr="1" compatLnSpc="1">
            <a:noAutofit/>
          </a:bodyPr>
          <a:lstStyle/>
          <a:p>
            <a:pPr algn="ctr" defTabSz="685800">
              <a:defRPr sz="1800" b="0" i="0" u="none" strike="noStrike" kern="0" cap="none" spc="0" baseline="0">
                <a:solidFill>
                  <a:srgbClr val="000000"/>
                </a:solidFill>
                <a:uFillTx/>
              </a:defRPr>
            </a:pPr>
            <a:r>
              <a:rPr lang="en-US" b="1" kern="0">
                <a:solidFill>
                  <a:srgbClr val="FFFFFF"/>
                </a:solidFill>
                <a:latin typeface="Bahnschrift" panose="020B0502040204020203" pitchFamily="34" charset="0"/>
              </a:rPr>
              <a:t>98%</a:t>
            </a:r>
          </a:p>
        </p:txBody>
      </p:sp>
      <p:sp>
        <p:nvSpPr>
          <p:cNvPr id="50" name="Freeform 101">
            <a:extLst>
              <a:ext uri="{FF2B5EF4-FFF2-40B4-BE49-F238E27FC236}">
                <a16:creationId xmlns:a16="http://schemas.microsoft.com/office/drawing/2014/main" id="{95A87448-95A0-7826-A3EC-0D9DD319AAFB}"/>
              </a:ext>
            </a:extLst>
          </p:cNvPr>
          <p:cNvSpPr/>
          <p:nvPr/>
        </p:nvSpPr>
        <p:spPr>
          <a:xfrm>
            <a:off x="4365716" y="1920478"/>
            <a:ext cx="191649" cy="160888"/>
          </a:xfrm>
          <a:custGeom>
            <a:avLst/>
            <a:gdLst>
              <a:gd name="f0" fmla="val 10800000"/>
              <a:gd name="f1" fmla="val 5400000"/>
              <a:gd name="f2" fmla="val 180"/>
              <a:gd name="f3" fmla="val w"/>
              <a:gd name="f4" fmla="val h"/>
              <a:gd name="f5" fmla="val 0"/>
              <a:gd name="f6" fmla="val 809"/>
              <a:gd name="f7" fmla="val 680"/>
              <a:gd name="f8" fmla="val 630"/>
              <a:gd name="f9" fmla="val 694"/>
              <a:gd name="f10" fmla="val 79"/>
              <a:gd name="f11" fmla="val 754"/>
              <a:gd name="f12" fmla="val 157"/>
              <a:gd name="f13" fmla="val 237"/>
              <a:gd name="f14" fmla="val 82"/>
              <a:gd name="f15" fmla="val 44"/>
              <a:gd name="f16" fmla="val 606"/>
              <a:gd name="f17" fmla="val 530"/>
              <a:gd name="f18" fmla="+- 0 0 -90"/>
              <a:gd name="f19" fmla="*/ f3 1 809"/>
              <a:gd name="f20" fmla="*/ f4 1 680"/>
              <a:gd name="f21" fmla="val f5"/>
              <a:gd name="f22" fmla="val f6"/>
              <a:gd name="f23" fmla="val f7"/>
              <a:gd name="f24" fmla="*/ f18 f0 1"/>
              <a:gd name="f25" fmla="+- f23 0 f21"/>
              <a:gd name="f26" fmla="+- f22 0 f21"/>
              <a:gd name="f27" fmla="*/ f24 1 f2"/>
              <a:gd name="f28" fmla="*/ f26 1 809"/>
              <a:gd name="f29" fmla="*/ f25 1 680"/>
              <a:gd name="f30" fmla="*/ 630 f26 1"/>
              <a:gd name="f31" fmla="*/ 0 f25 1"/>
              <a:gd name="f32" fmla="*/ 694 f26 1"/>
              <a:gd name="f33" fmla="*/ 79 f25 1"/>
              <a:gd name="f34" fmla="*/ 754 f26 1"/>
              <a:gd name="f35" fmla="*/ 157 f25 1"/>
              <a:gd name="f36" fmla="*/ 809 f26 1"/>
              <a:gd name="f37" fmla="*/ 237 f25 1"/>
              <a:gd name="f38" fmla="*/ 82 f26 1"/>
              <a:gd name="f39" fmla="*/ 680 f25 1"/>
              <a:gd name="f40" fmla="*/ 44 f26 1"/>
              <a:gd name="f41" fmla="*/ 606 f25 1"/>
              <a:gd name="f42" fmla="*/ 0 f26 1"/>
              <a:gd name="f43" fmla="*/ 530 f25 1"/>
              <a:gd name="f44" fmla="+- f27 0 f1"/>
              <a:gd name="f45" fmla="*/ f30 1 809"/>
              <a:gd name="f46" fmla="*/ f31 1 680"/>
              <a:gd name="f47" fmla="*/ f32 1 809"/>
              <a:gd name="f48" fmla="*/ f33 1 680"/>
              <a:gd name="f49" fmla="*/ f34 1 809"/>
              <a:gd name="f50" fmla="*/ f35 1 680"/>
              <a:gd name="f51" fmla="*/ f36 1 809"/>
              <a:gd name="f52" fmla="*/ f37 1 680"/>
              <a:gd name="f53" fmla="*/ f38 1 809"/>
              <a:gd name="f54" fmla="*/ f39 1 680"/>
              <a:gd name="f55" fmla="*/ f40 1 809"/>
              <a:gd name="f56" fmla="*/ f41 1 680"/>
              <a:gd name="f57" fmla="*/ f42 1 809"/>
              <a:gd name="f58" fmla="*/ f43 1 680"/>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809" h="680">
                <a:moveTo>
                  <a:pt x="f8" y="f5"/>
                </a:moveTo>
                <a:lnTo>
                  <a:pt x="f9" y="f10"/>
                </a:lnTo>
                <a:lnTo>
                  <a:pt x="f11" y="f12"/>
                </a:lnTo>
                <a:lnTo>
                  <a:pt x="f6" y="f13"/>
                </a:lnTo>
                <a:lnTo>
                  <a:pt x="f14" y="f7"/>
                </a:lnTo>
                <a:lnTo>
                  <a:pt x="f15" y="f16"/>
                </a:lnTo>
                <a:lnTo>
                  <a:pt x="f5" y="f17"/>
                </a:lnTo>
                <a:lnTo>
                  <a:pt x="f8" y="f5"/>
                </a:lnTo>
                <a:close/>
              </a:path>
            </a:pathLst>
          </a:custGeom>
          <a:solidFill>
            <a:srgbClr val="FF00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51" name="Freeform 102">
            <a:extLst>
              <a:ext uri="{FF2B5EF4-FFF2-40B4-BE49-F238E27FC236}">
                <a16:creationId xmlns:a16="http://schemas.microsoft.com/office/drawing/2014/main" id="{CF71ECC4-1FD3-6725-4FD7-1BEC2806C684}"/>
              </a:ext>
            </a:extLst>
          </p:cNvPr>
          <p:cNvSpPr/>
          <p:nvPr/>
        </p:nvSpPr>
        <p:spPr>
          <a:xfrm>
            <a:off x="4396952" y="2012750"/>
            <a:ext cx="208684" cy="116412"/>
          </a:xfrm>
          <a:custGeom>
            <a:avLst/>
            <a:gdLst>
              <a:gd name="f0" fmla="val 10800000"/>
              <a:gd name="f1" fmla="val 5400000"/>
              <a:gd name="f2" fmla="val 180"/>
              <a:gd name="f3" fmla="val w"/>
              <a:gd name="f4" fmla="val h"/>
              <a:gd name="f5" fmla="val 0"/>
              <a:gd name="f6" fmla="val 883"/>
              <a:gd name="f7" fmla="val 491"/>
              <a:gd name="f8" fmla="val 770"/>
              <a:gd name="f9" fmla="val 813"/>
              <a:gd name="f10" fmla="val 85"/>
              <a:gd name="f11" fmla="val 850"/>
              <a:gd name="f12" fmla="val 169"/>
              <a:gd name="f13" fmla="val 252"/>
              <a:gd name="f14" fmla="val 33"/>
              <a:gd name="f15" fmla="val 17"/>
              <a:gd name="f16" fmla="val 445"/>
              <a:gd name="f17" fmla="val 398"/>
              <a:gd name="f18" fmla="+- 0 0 -90"/>
              <a:gd name="f19" fmla="*/ f3 1 883"/>
              <a:gd name="f20" fmla="*/ f4 1 491"/>
              <a:gd name="f21" fmla="val f5"/>
              <a:gd name="f22" fmla="val f6"/>
              <a:gd name="f23" fmla="val f7"/>
              <a:gd name="f24" fmla="*/ f18 f0 1"/>
              <a:gd name="f25" fmla="+- f23 0 f21"/>
              <a:gd name="f26" fmla="+- f22 0 f21"/>
              <a:gd name="f27" fmla="*/ f24 1 f2"/>
              <a:gd name="f28" fmla="*/ f26 1 883"/>
              <a:gd name="f29" fmla="*/ f25 1 491"/>
              <a:gd name="f30" fmla="*/ 770 f26 1"/>
              <a:gd name="f31" fmla="*/ 0 f25 1"/>
              <a:gd name="f32" fmla="*/ 813 f26 1"/>
              <a:gd name="f33" fmla="*/ 85 f25 1"/>
              <a:gd name="f34" fmla="*/ 850 f26 1"/>
              <a:gd name="f35" fmla="*/ 169 f25 1"/>
              <a:gd name="f36" fmla="*/ 883 f26 1"/>
              <a:gd name="f37" fmla="*/ 252 f25 1"/>
              <a:gd name="f38" fmla="*/ 33 f26 1"/>
              <a:gd name="f39" fmla="*/ 491 f25 1"/>
              <a:gd name="f40" fmla="*/ 17 f26 1"/>
              <a:gd name="f41" fmla="*/ 445 f25 1"/>
              <a:gd name="f42" fmla="*/ 0 f26 1"/>
              <a:gd name="f43" fmla="*/ 398 f25 1"/>
              <a:gd name="f44" fmla="+- f27 0 f1"/>
              <a:gd name="f45" fmla="*/ f30 1 883"/>
              <a:gd name="f46" fmla="*/ f31 1 491"/>
              <a:gd name="f47" fmla="*/ f32 1 883"/>
              <a:gd name="f48" fmla="*/ f33 1 491"/>
              <a:gd name="f49" fmla="*/ f34 1 883"/>
              <a:gd name="f50" fmla="*/ f35 1 491"/>
              <a:gd name="f51" fmla="*/ f36 1 883"/>
              <a:gd name="f52" fmla="*/ f37 1 491"/>
              <a:gd name="f53" fmla="*/ f38 1 883"/>
              <a:gd name="f54" fmla="*/ f39 1 491"/>
              <a:gd name="f55" fmla="*/ f40 1 883"/>
              <a:gd name="f56" fmla="*/ f41 1 491"/>
              <a:gd name="f57" fmla="*/ f42 1 883"/>
              <a:gd name="f58" fmla="*/ f43 1 491"/>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883" h="491">
                <a:moveTo>
                  <a:pt x="f8" y="f5"/>
                </a:moveTo>
                <a:lnTo>
                  <a:pt x="f9" y="f10"/>
                </a:lnTo>
                <a:lnTo>
                  <a:pt x="f11" y="f12"/>
                </a:lnTo>
                <a:lnTo>
                  <a:pt x="f6" y="f13"/>
                </a:lnTo>
                <a:lnTo>
                  <a:pt x="f14" y="f7"/>
                </a:lnTo>
                <a:lnTo>
                  <a:pt x="f15" y="f16"/>
                </a:lnTo>
                <a:lnTo>
                  <a:pt x="f5" y="f17"/>
                </a:lnTo>
                <a:lnTo>
                  <a:pt x="f8" y="f5"/>
                </a:lnTo>
                <a:close/>
              </a:path>
            </a:pathLst>
          </a:custGeom>
          <a:solidFill>
            <a:srgbClr val="FFFF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52" name="Freeform 103">
            <a:extLst>
              <a:ext uri="{FF2B5EF4-FFF2-40B4-BE49-F238E27FC236}">
                <a16:creationId xmlns:a16="http://schemas.microsoft.com/office/drawing/2014/main" id="{7FE347D7-3C7F-B97E-7014-941E200A6F25}"/>
              </a:ext>
            </a:extLst>
          </p:cNvPr>
          <p:cNvSpPr/>
          <p:nvPr/>
        </p:nvSpPr>
        <p:spPr>
          <a:xfrm>
            <a:off x="3646431" y="1749175"/>
            <a:ext cx="836648" cy="918514"/>
          </a:xfrm>
          <a:custGeom>
            <a:avLst/>
            <a:gdLst>
              <a:gd name="f0" fmla="val 10800000"/>
              <a:gd name="f1" fmla="val 5400000"/>
              <a:gd name="f2" fmla="val 360"/>
              <a:gd name="f3" fmla="val 180"/>
              <a:gd name="f4" fmla="val w"/>
              <a:gd name="f5" fmla="val h"/>
              <a:gd name="f6" fmla="val 0"/>
              <a:gd name="f7" fmla="val 3537"/>
              <a:gd name="f8" fmla="val 3882"/>
              <a:gd name="f9" fmla="val 2047"/>
              <a:gd name="f10" fmla="val 2166"/>
              <a:gd name="f11" fmla="val 2287"/>
              <a:gd name="f12" fmla="val 8"/>
              <a:gd name="f13" fmla="val 2407"/>
              <a:gd name="f14" fmla="val 22"/>
              <a:gd name="f15" fmla="val 2528"/>
              <a:gd name="f16" fmla="val 45"/>
              <a:gd name="f17" fmla="val 2647"/>
              <a:gd name="f18" fmla="val 77"/>
              <a:gd name="f19" fmla="val 2767"/>
              <a:gd name="f20" fmla="val 115"/>
              <a:gd name="f21" fmla="val 2885"/>
              <a:gd name="f22" fmla="val 163"/>
              <a:gd name="f23" fmla="val 2983"/>
              <a:gd name="f24" fmla="val 209"/>
              <a:gd name="f25" fmla="val 3076"/>
              <a:gd name="f26" fmla="val 257"/>
              <a:gd name="f27" fmla="val 3164"/>
              <a:gd name="f28" fmla="val 307"/>
              <a:gd name="f29" fmla="val 3248"/>
              <a:gd name="f30" fmla="val 3327"/>
              <a:gd name="f31" fmla="val 414"/>
              <a:gd name="f32" fmla="val 3401"/>
              <a:gd name="f33" fmla="val 471"/>
              <a:gd name="f34" fmla="val 3471"/>
              <a:gd name="f35" fmla="val 528"/>
              <a:gd name="f36" fmla="val 587"/>
              <a:gd name="f37" fmla="val 2939"/>
              <a:gd name="f38" fmla="val 1108"/>
              <a:gd name="f39" fmla="val 2883"/>
              <a:gd name="f40" fmla="val 1042"/>
              <a:gd name="f41" fmla="val 2823"/>
              <a:gd name="f42" fmla="val 981"/>
              <a:gd name="f43" fmla="val 2759"/>
              <a:gd name="f44" fmla="val 925"/>
              <a:gd name="f45" fmla="val 2692"/>
              <a:gd name="f46" fmla="val 876"/>
              <a:gd name="f47" fmla="val 2623"/>
              <a:gd name="f48" fmla="val 830"/>
              <a:gd name="f49" fmla="val 2552"/>
              <a:gd name="f50" fmla="val 788"/>
              <a:gd name="f51" fmla="val 2478"/>
              <a:gd name="f52" fmla="val 752"/>
              <a:gd name="f53" fmla="val 2403"/>
              <a:gd name="f54" fmla="val 720"/>
              <a:gd name="f55" fmla="val 2327"/>
              <a:gd name="f56" fmla="val 694"/>
              <a:gd name="f57" fmla="val 2249"/>
              <a:gd name="f58" fmla="val 671"/>
              <a:gd name="f59" fmla="val 2170"/>
              <a:gd name="f60" fmla="val 652"/>
              <a:gd name="f61" fmla="val 2091"/>
              <a:gd name="f62" fmla="val 638"/>
              <a:gd name="f63" fmla="val 2012"/>
              <a:gd name="f64" fmla="val 628"/>
              <a:gd name="f65" fmla="val 1933"/>
              <a:gd name="f66" fmla="val 622"/>
              <a:gd name="f67" fmla="val 1854"/>
              <a:gd name="f68" fmla="val 620"/>
              <a:gd name="f69" fmla="val 1777"/>
              <a:gd name="f70" fmla="val 621"/>
              <a:gd name="f71" fmla="val 1700"/>
              <a:gd name="f72" fmla="val 626"/>
              <a:gd name="f73" fmla="val 1625"/>
              <a:gd name="f74" fmla="val 635"/>
              <a:gd name="f75" fmla="val 1553"/>
              <a:gd name="f76" fmla="val 647"/>
              <a:gd name="f77" fmla="val 1481"/>
              <a:gd name="f78" fmla="val 662"/>
              <a:gd name="f79" fmla="val 1413"/>
              <a:gd name="f80" fmla="val 681"/>
              <a:gd name="f81" fmla="val 1347"/>
              <a:gd name="f82" fmla="val 703"/>
              <a:gd name="f83" fmla="val 1298"/>
              <a:gd name="f84" fmla="val 1249"/>
              <a:gd name="f85" fmla="val 743"/>
              <a:gd name="f86" fmla="val 1198"/>
              <a:gd name="f87" fmla="val 768"/>
              <a:gd name="f88" fmla="val 1144"/>
              <a:gd name="f89" fmla="val 796"/>
              <a:gd name="f90" fmla="val 1091"/>
              <a:gd name="f91" fmla="val 827"/>
              <a:gd name="f92" fmla="val 1036"/>
              <a:gd name="f93" fmla="val 863"/>
              <a:gd name="f94" fmla="val 901"/>
              <a:gd name="f95" fmla="val 928"/>
              <a:gd name="f96" fmla="val 942"/>
              <a:gd name="f97" fmla="val 873"/>
              <a:gd name="f98" fmla="val 986"/>
              <a:gd name="f99" fmla="val 820"/>
              <a:gd name="f100" fmla="val 1033"/>
              <a:gd name="f101" fmla="val 766"/>
              <a:gd name="f102" fmla="val 1084"/>
              <a:gd name="f103" fmla="val 714"/>
              <a:gd name="f104" fmla="val 1138"/>
              <a:gd name="f105" fmla="val 664"/>
              <a:gd name="f106" fmla="val 1194"/>
              <a:gd name="f107" fmla="val 616"/>
              <a:gd name="f108" fmla="val 1254"/>
              <a:gd name="f109" fmla="val 570"/>
              <a:gd name="f110" fmla="val 1316"/>
              <a:gd name="f111" fmla="val 527"/>
              <a:gd name="f112" fmla="val 1382"/>
              <a:gd name="f113" fmla="val 486"/>
              <a:gd name="f114" fmla="val 1451"/>
              <a:gd name="f115" fmla="val 448"/>
              <a:gd name="f116" fmla="val 1522"/>
              <a:gd name="f117" fmla="val 1596"/>
              <a:gd name="f118" fmla="val 383"/>
              <a:gd name="f119" fmla="val 1673"/>
              <a:gd name="f120" fmla="val 356"/>
              <a:gd name="f121" fmla="val 1754"/>
              <a:gd name="f122" fmla="val 335"/>
              <a:gd name="f123" fmla="val 1836"/>
              <a:gd name="f124" fmla="val 317"/>
              <a:gd name="f125" fmla="val 1923"/>
              <a:gd name="f126" fmla="val 305"/>
              <a:gd name="f127" fmla="val 2011"/>
              <a:gd name="f128" fmla="val 298"/>
              <a:gd name="f129" fmla="val 2102"/>
              <a:gd name="f130" fmla="val 297"/>
              <a:gd name="f131" fmla="val 2196"/>
              <a:gd name="f132" fmla="val 302"/>
              <a:gd name="f133" fmla="val 2293"/>
              <a:gd name="f134" fmla="val 312"/>
              <a:gd name="f135" fmla="val 2392"/>
              <a:gd name="f136" fmla="val 330"/>
              <a:gd name="f137" fmla="val 2494"/>
              <a:gd name="f138" fmla="val 354"/>
              <a:gd name="f139" fmla="val 2598"/>
              <a:gd name="f140" fmla="val 384"/>
              <a:gd name="f141" fmla="val 2705"/>
              <a:gd name="f142" fmla="val 419"/>
              <a:gd name="f143" fmla="val 2802"/>
              <a:gd name="f144" fmla="val 457"/>
              <a:gd name="f145" fmla="val 2892"/>
              <a:gd name="f146" fmla="val 499"/>
              <a:gd name="f147" fmla="val 2977"/>
              <a:gd name="f148" fmla="val 543"/>
              <a:gd name="f149" fmla="val 3059"/>
              <a:gd name="f150" fmla="val 591"/>
              <a:gd name="f151" fmla="val 3134"/>
              <a:gd name="f152" fmla="val 641"/>
              <a:gd name="f153" fmla="val 3205"/>
              <a:gd name="f154" fmla="val 695"/>
              <a:gd name="f155" fmla="val 3271"/>
              <a:gd name="f156" fmla="val 750"/>
              <a:gd name="f157" fmla="val 3332"/>
              <a:gd name="f158" fmla="val 807"/>
              <a:gd name="f159" fmla="val 3391"/>
              <a:gd name="f160" fmla="val 864"/>
              <a:gd name="f161" fmla="val 3443"/>
              <a:gd name="f162" fmla="val 924"/>
              <a:gd name="f163" fmla="val 3493"/>
              <a:gd name="f164" fmla="val 984"/>
              <a:gd name="f165" fmla="val 3538"/>
              <a:gd name="f166" fmla="val 1045"/>
              <a:gd name="f167" fmla="val 3580"/>
              <a:gd name="f168" fmla="val 1106"/>
              <a:gd name="f169" fmla="val 3619"/>
              <a:gd name="f170" fmla="val 1167"/>
              <a:gd name="f171" fmla="val 3653"/>
              <a:gd name="f172" fmla="val 1228"/>
              <a:gd name="f173" fmla="val 3685"/>
              <a:gd name="f174" fmla="val 1288"/>
              <a:gd name="f175" fmla="val 3714"/>
              <a:gd name="f176" fmla="val 1348"/>
              <a:gd name="f177" fmla="val 3740"/>
              <a:gd name="f178" fmla="val 1405"/>
              <a:gd name="f179" fmla="val 3762"/>
              <a:gd name="f180" fmla="val 1462"/>
              <a:gd name="f181" fmla="val 3783"/>
              <a:gd name="f182" fmla="val 1517"/>
              <a:gd name="f183" fmla="val 3801"/>
              <a:gd name="f184" fmla="val 1569"/>
              <a:gd name="f185" fmla="val 3817"/>
              <a:gd name="f186" fmla="val 1619"/>
              <a:gd name="f187" fmla="val 3830"/>
              <a:gd name="f188" fmla="val 1666"/>
              <a:gd name="f189" fmla="val 3841"/>
              <a:gd name="f190" fmla="val 1711"/>
              <a:gd name="f191" fmla="val 3851"/>
              <a:gd name="f192" fmla="val 1751"/>
              <a:gd name="f193" fmla="val 3859"/>
              <a:gd name="f194" fmla="val 1788"/>
              <a:gd name="f195" fmla="val 3867"/>
              <a:gd name="f196" fmla="val 1821"/>
              <a:gd name="f197" fmla="val 3872"/>
              <a:gd name="f198" fmla="val 1851"/>
              <a:gd name="f199" fmla="val 3876"/>
              <a:gd name="f200" fmla="val 1875"/>
              <a:gd name="f201" fmla="val 3878"/>
              <a:gd name="f202" fmla="val 1894"/>
              <a:gd name="f203" fmla="val 3879"/>
              <a:gd name="f204" fmla="val 1908"/>
              <a:gd name="f205" fmla="val 3881"/>
              <a:gd name="f206" fmla="val 1917"/>
              <a:gd name="f207" fmla="val 1921"/>
              <a:gd name="f208" fmla="val 1826"/>
              <a:gd name="f209" fmla="val 1733"/>
              <a:gd name="f210" fmla="val 3877"/>
              <a:gd name="f211" fmla="val 1641"/>
              <a:gd name="f212" fmla="val 3868"/>
              <a:gd name="f213" fmla="val 1548"/>
              <a:gd name="f214" fmla="val 3853"/>
              <a:gd name="f215" fmla="val 1455"/>
              <a:gd name="f216" fmla="val 3834"/>
              <a:gd name="f217" fmla="val 1363"/>
              <a:gd name="f218" fmla="val 3811"/>
              <a:gd name="f219" fmla="val 1274"/>
              <a:gd name="f220" fmla="val 1185"/>
              <a:gd name="f221" fmla="val 3750"/>
              <a:gd name="f222" fmla="val 1097"/>
              <a:gd name="f223" fmla="val 3713"/>
              <a:gd name="f224" fmla="val 1012"/>
              <a:gd name="f225" fmla="val 3671"/>
              <a:gd name="f226" fmla="val 3624"/>
              <a:gd name="f227" fmla="val 846"/>
              <a:gd name="f228" fmla="val 3573"/>
              <a:gd name="f229" fmla="val 767"/>
              <a:gd name="f230" fmla="val 3518"/>
              <a:gd name="f231" fmla="val 691"/>
              <a:gd name="f232" fmla="val 3458"/>
              <a:gd name="f233" fmla="val 617"/>
              <a:gd name="f234" fmla="val 3395"/>
              <a:gd name="f235" fmla="val 546"/>
              <a:gd name="f236" fmla="val 3326"/>
              <a:gd name="f237" fmla="val 479"/>
              <a:gd name="f238" fmla="val 3254"/>
              <a:gd name="f239" fmla="val 415"/>
              <a:gd name="f240" fmla="val 3177"/>
              <a:gd name="f241" fmla="val 355"/>
              <a:gd name="f242" fmla="val 3096"/>
              <a:gd name="f243" fmla="val 299"/>
              <a:gd name="f244" fmla="val 3011"/>
              <a:gd name="f245" fmla="val 247"/>
              <a:gd name="f246" fmla="val 2921"/>
              <a:gd name="f247" fmla="val 199"/>
              <a:gd name="f248" fmla="val 2829"/>
              <a:gd name="f249" fmla="val 155"/>
              <a:gd name="f250" fmla="val 2731"/>
              <a:gd name="f251" fmla="val 117"/>
              <a:gd name="f252" fmla="val 2629"/>
              <a:gd name="f253" fmla="val 84"/>
              <a:gd name="f254" fmla="val 2523"/>
              <a:gd name="f255" fmla="val 56"/>
              <a:gd name="f256" fmla="val 2414"/>
              <a:gd name="f257" fmla="val 33"/>
              <a:gd name="f258" fmla="val 2301"/>
              <a:gd name="f259" fmla="val 17"/>
              <a:gd name="f260" fmla="val 2184"/>
              <a:gd name="f261" fmla="val 5"/>
              <a:gd name="f262" fmla="val 2061"/>
              <a:gd name="f263" fmla="val 1937"/>
              <a:gd name="f264" fmla="val 3"/>
              <a:gd name="f265" fmla="val 1825"/>
              <a:gd name="f266" fmla="val 13"/>
              <a:gd name="f267" fmla="val 1714"/>
              <a:gd name="f268" fmla="val 31"/>
              <a:gd name="f269" fmla="val 1605"/>
              <a:gd name="f270" fmla="val 1498"/>
              <a:gd name="f271" fmla="val 89"/>
              <a:gd name="f272" fmla="val 1392"/>
              <a:gd name="f273" fmla="val 129"/>
              <a:gd name="f274" fmla="val 1289"/>
              <a:gd name="f275" fmla="val 174"/>
              <a:gd name="f276" fmla="val 1187"/>
              <a:gd name="f277" fmla="val 227"/>
              <a:gd name="f278" fmla="val 1088"/>
              <a:gd name="f279" fmla="val 285"/>
              <a:gd name="f280" fmla="val 993"/>
              <a:gd name="f281" fmla="val 350"/>
              <a:gd name="f282" fmla="val 900"/>
              <a:gd name="f283" fmla="val 810"/>
              <a:gd name="f284" fmla="val 494"/>
              <a:gd name="f285" fmla="val 724"/>
              <a:gd name="f286" fmla="val 573"/>
              <a:gd name="f287" fmla="val 642"/>
              <a:gd name="f288" fmla="val 658"/>
              <a:gd name="f289" fmla="val 563"/>
              <a:gd name="f290" fmla="val 746"/>
              <a:gd name="f291" fmla="val 488"/>
              <a:gd name="f292" fmla="val 839"/>
              <a:gd name="f293" fmla="val 418"/>
              <a:gd name="f294" fmla="val 935"/>
              <a:gd name="f295" fmla="val 353"/>
              <a:gd name="f296" fmla="val 1035"/>
              <a:gd name="f297" fmla="val 292"/>
              <a:gd name="f298" fmla="val 236"/>
              <a:gd name="f299" fmla="val 1245"/>
              <a:gd name="f300" fmla="val 185"/>
              <a:gd name="f301" fmla="val 1353"/>
              <a:gd name="f302" fmla="val 140"/>
              <a:gd name="f303" fmla="val 1465"/>
              <a:gd name="f304" fmla="val 101"/>
              <a:gd name="f305" fmla="val 1578"/>
              <a:gd name="f306" fmla="val 68"/>
              <a:gd name="f307" fmla="val 1693"/>
              <a:gd name="f308" fmla="val 41"/>
              <a:gd name="f309" fmla="val 1810"/>
              <a:gd name="f310" fmla="val 21"/>
              <a:gd name="f311" fmla="val 1928"/>
              <a:gd name="f312" fmla="val 7"/>
              <a:gd name="f313" fmla="+- 0 0 -90"/>
              <a:gd name="f314" fmla="*/ f4 1 3537"/>
              <a:gd name="f315" fmla="*/ f5 1 3882"/>
              <a:gd name="f316" fmla="val f6"/>
              <a:gd name="f317" fmla="val f7"/>
              <a:gd name="f318" fmla="val f8"/>
              <a:gd name="f319" fmla="*/ f313 f0 1"/>
              <a:gd name="f320" fmla="+- f318 0 f316"/>
              <a:gd name="f321" fmla="+- f317 0 f316"/>
              <a:gd name="f322" fmla="*/ f319 1 f3"/>
              <a:gd name="f323" fmla="*/ f321 1 3537"/>
              <a:gd name="f324" fmla="*/ f320 1 3882"/>
              <a:gd name="f325" fmla="*/ 2287 f321 1"/>
              <a:gd name="f326" fmla="*/ 8 f320 1"/>
              <a:gd name="f327" fmla="*/ 2647 f321 1"/>
              <a:gd name="f328" fmla="*/ 77 f320 1"/>
              <a:gd name="f329" fmla="*/ 2983 f321 1"/>
              <a:gd name="f330" fmla="*/ 209 f320 1"/>
              <a:gd name="f331" fmla="*/ 3248 f321 1"/>
              <a:gd name="f332" fmla="*/ 360 f320 1"/>
              <a:gd name="f333" fmla="*/ 3471 f321 1"/>
              <a:gd name="f334" fmla="*/ 528 f320 1"/>
              <a:gd name="f335" fmla="*/ 2883 f321 1"/>
              <a:gd name="f336" fmla="*/ 1042 f320 1"/>
              <a:gd name="f337" fmla="*/ 2692 f321 1"/>
              <a:gd name="f338" fmla="*/ 876 f320 1"/>
              <a:gd name="f339" fmla="*/ 2478 f321 1"/>
              <a:gd name="f340" fmla="*/ 752 f320 1"/>
              <a:gd name="f341" fmla="*/ 2249 f321 1"/>
              <a:gd name="f342" fmla="*/ 671 f320 1"/>
              <a:gd name="f343" fmla="*/ 2012 f321 1"/>
              <a:gd name="f344" fmla="*/ 628 f320 1"/>
              <a:gd name="f345" fmla="*/ 1777 f321 1"/>
              <a:gd name="f346" fmla="*/ 621 f320 1"/>
              <a:gd name="f347" fmla="*/ 1553 f321 1"/>
              <a:gd name="f348" fmla="*/ 647 f320 1"/>
              <a:gd name="f349" fmla="*/ 1347 f321 1"/>
              <a:gd name="f350" fmla="*/ 703 f320 1"/>
              <a:gd name="f351" fmla="*/ 1198 f321 1"/>
              <a:gd name="f352" fmla="*/ 768 f320 1"/>
              <a:gd name="f353" fmla="*/ 1036 f321 1"/>
              <a:gd name="f354" fmla="*/ 863 f320 1"/>
              <a:gd name="f355" fmla="*/ 873 f321 1"/>
              <a:gd name="f356" fmla="*/ 986 f320 1"/>
              <a:gd name="f357" fmla="*/ 714 f321 1"/>
              <a:gd name="f358" fmla="*/ 1138 f320 1"/>
              <a:gd name="f359" fmla="*/ 570 f321 1"/>
              <a:gd name="f360" fmla="*/ 1316 f320 1"/>
              <a:gd name="f361" fmla="*/ 448 f321 1"/>
              <a:gd name="f362" fmla="*/ 1522 f320 1"/>
              <a:gd name="f363" fmla="*/ 356 f321 1"/>
              <a:gd name="f364" fmla="*/ 1754 f320 1"/>
              <a:gd name="f365" fmla="*/ 305 f321 1"/>
              <a:gd name="f366" fmla="*/ 2011 f320 1"/>
              <a:gd name="f367" fmla="*/ 302 f321 1"/>
              <a:gd name="f368" fmla="*/ 2293 f320 1"/>
              <a:gd name="f369" fmla="*/ 354 f321 1"/>
              <a:gd name="f370" fmla="*/ 2598 f320 1"/>
              <a:gd name="f371" fmla="*/ 457 f321 1"/>
              <a:gd name="f372" fmla="*/ 2892 f320 1"/>
              <a:gd name="f373" fmla="*/ 591 f321 1"/>
              <a:gd name="f374" fmla="*/ 3134 f320 1"/>
              <a:gd name="f375" fmla="*/ 750 f321 1"/>
              <a:gd name="f376" fmla="*/ 3332 f320 1"/>
              <a:gd name="f377" fmla="*/ 924 f321 1"/>
              <a:gd name="f378" fmla="*/ 3493 f320 1"/>
              <a:gd name="f379" fmla="*/ 1106 f321 1"/>
              <a:gd name="f380" fmla="*/ 3619 f320 1"/>
              <a:gd name="f381" fmla="*/ 1288 f321 1"/>
              <a:gd name="f382" fmla="*/ 3714 f320 1"/>
              <a:gd name="f383" fmla="*/ 1462 f321 1"/>
              <a:gd name="f384" fmla="*/ 3783 f320 1"/>
              <a:gd name="f385" fmla="*/ 1619 f321 1"/>
              <a:gd name="f386" fmla="*/ 3830 f320 1"/>
              <a:gd name="f387" fmla="*/ 1751 f321 1"/>
              <a:gd name="f388" fmla="*/ 3859 f320 1"/>
              <a:gd name="f389" fmla="*/ 1851 f321 1"/>
              <a:gd name="f390" fmla="*/ 3876 f320 1"/>
              <a:gd name="f391" fmla="*/ 1908 f321 1"/>
              <a:gd name="f392" fmla="*/ 3881 f320 1"/>
              <a:gd name="f393" fmla="*/ 1826 f321 1"/>
              <a:gd name="f394" fmla="*/ 3882 f320 1"/>
              <a:gd name="f395" fmla="*/ 1548 f321 1"/>
              <a:gd name="f396" fmla="*/ 3853 f320 1"/>
              <a:gd name="f397" fmla="*/ 1274 f321 1"/>
              <a:gd name="f398" fmla="*/ 1012 f321 1"/>
              <a:gd name="f399" fmla="*/ 3671 f320 1"/>
              <a:gd name="f400" fmla="*/ 767 f321 1"/>
              <a:gd name="f401" fmla="*/ 3518 f320 1"/>
              <a:gd name="f402" fmla="*/ 546 f321 1"/>
              <a:gd name="f403" fmla="*/ 3326 f320 1"/>
              <a:gd name="f404" fmla="*/ 355 f321 1"/>
              <a:gd name="f405" fmla="*/ 3096 f320 1"/>
              <a:gd name="f406" fmla="*/ 199 f321 1"/>
              <a:gd name="f407" fmla="*/ 2829 f320 1"/>
              <a:gd name="f408" fmla="*/ 84 f321 1"/>
              <a:gd name="f409" fmla="*/ 2523 f320 1"/>
              <a:gd name="f410" fmla="*/ 17 f321 1"/>
              <a:gd name="f411" fmla="*/ 2184 f320 1"/>
              <a:gd name="f412" fmla="*/ 3 f321 1"/>
              <a:gd name="f413" fmla="*/ 1825 f320 1"/>
              <a:gd name="f414" fmla="*/ 56 f321 1"/>
              <a:gd name="f415" fmla="*/ 1498 f320 1"/>
              <a:gd name="f416" fmla="*/ 174 f321 1"/>
              <a:gd name="f417" fmla="*/ 1187 f320 1"/>
              <a:gd name="f418" fmla="*/ 350 f321 1"/>
              <a:gd name="f419" fmla="*/ 900 f320 1"/>
              <a:gd name="f420" fmla="*/ 573 f321 1"/>
              <a:gd name="f421" fmla="*/ 642 f320 1"/>
              <a:gd name="f422" fmla="*/ 839 f321 1"/>
              <a:gd name="f423" fmla="*/ 418 f320 1"/>
              <a:gd name="f424" fmla="*/ 1138 f321 1"/>
              <a:gd name="f425" fmla="*/ 236 f320 1"/>
              <a:gd name="f426" fmla="*/ 1465 f321 1"/>
              <a:gd name="f427" fmla="*/ 101 f320 1"/>
              <a:gd name="f428" fmla="*/ 1810 f321 1"/>
              <a:gd name="f429" fmla="*/ 21 f320 1"/>
              <a:gd name="f430" fmla="+- f322 0 f1"/>
              <a:gd name="f431" fmla="*/ f325 1 3537"/>
              <a:gd name="f432" fmla="*/ f326 1 3882"/>
              <a:gd name="f433" fmla="*/ f327 1 3537"/>
              <a:gd name="f434" fmla="*/ f328 1 3882"/>
              <a:gd name="f435" fmla="*/ f329 1 3537"/>
              <a:gd name="f436" fmla="*/ f330 1 3882"/>
              <a:gd name="f437" fmla="*/ f331 1 3537"/>
              <a:gd name="f438" fmla="*/ f332 1 3882"/>
              <a:gd name="f439" fmla="*/ f333 1 3537"/>
              <a:gd name="f440" fmla="*/ f334 1 3882"/>
              <a:gd name="f441" fmla="*/ f335 1 3537"/>
              <a:gd name="f442" fmla="*/ f336 1 3882"/>
              <a:gd name="f443" fmla="*/ f337 1 3537"/>
              <a:gd name="f444" fmla="*/ f338 1 3882"/>
              <a:gd name="f445" fmla="*/ f339 1 3537"/>
              <a:gd name="f446" fmla="*/ f340 1 3882"/>
              <a:gd name="f447" fmla="*/ f341 1 3537"/>
              <a:gd name="f448" fmla="*/ f342 1 3882"/>
              <a:gd name="f449" fmla="*/ f343 1 3537"/>
              <a:gd name="f450" fmla="*/ f344 1 3882"/>
              <a:gd name="f451" fmla="*/ f345 1 3537"/>
              <a:gd name="f452" fmla="*/ f346 1 3882"/>
              <a:gd name="f453" fmla="*/ f347 1 3537"/>
              <a:gd name="f454" fmla="*/ f348 1 3882"/>
              <a:gd name="f455" fmla="*/ f349 1 3537"/>
              <a:gd name="f456" fmla="*/ f350 1 3882"/>
              <a:gd name="f457" fmla="*/ f351 1 3537"/>
              <a:gd name="f458" fmla="*/ f352 1 3882"/>
              <a:gd name="f459" fmla="*/ f353 1 3537"/>
              <a:gd name="f460" fmla="*/ f354 1 3882"/>
              <a:gd name="f461" fmla="*/ f355 1 3537"/>
              <a:gd name="f462" fmla="*/ f356 1 3882"/>
              <a:gd name="f463" fmla="*/ f357 1 3537"/>
              <a:gd name="f464" fmla="*/ f358 1 3882"/>
              <a:gd name="f465" fmla="*/ f359 1 3537"/>
              <a:gd name="f466" fmla="*/ f360 1 3882"/>
              <a:gd name="f467" fmla="*/ f361 1 3537"/>
              <a:gd name="f468" fmla="*/ f362 1 3882"/>
              <a:gd name="f469" fmla="*/ f363 1 3537"/>
              <a:gd name="f470" fmla="*/ f364 1 3882"/>
              <a:gd name="f471" fmla="*/ f365 1 3537"/>
              <a:gd name="f472" fmla="*/ f366 1 3882"/>
              <a:gd name="f473" fmla="*/ f367 1 3537"/>
              <a:gd name="f474" fmla="*/ f368 1 3882"/>
              <a:gd name="f475" fmla="*/ f369 1 3537"/>
              <a:gd name="f476" fmla="*/ f370 1 3882"/>
              <a:gd name="f477" fmla="*/ f371 1 3537"/>
              <a:gd name="f478" fmla="*/ f372 1 3882"/>
              <a:gd name="f479" fmla="*/ f373 1 3537"/>
              <a:gd name="f480" fmla="*/ f374 1 3882"/>
              <a:gd name="f481" fmla="*/ f375 1 3537"/>
              <a:gd name="f482" fmla="*/ f376 1 3882"/>
              <a:gd name="f483" fmla="*/ f377 1 3537"/>
              <a:gd name="f484" fmla="*/ f378 1 3882"/>
              <a:gd name="f485" fmla="*/ f379 1 3537"/>
              <a:gd name="f486" fmla="*/ f380 1 3882"/>
              <a:gd name="f487" fmla="*/ f381 1 3537"/>
              <a:gd name="f488" fmla="*/ f382 1 3882"/>
              <a:gd name="f489" fmla="*/ f383 1 3537"/>
              <a:gd name="f490" fmla="*/ f384 1 3882"/>
              <a:gd name="f491" fmla="*/ f385 1 3537"/>
              <a:gd name="f492" fmla="*/ f386 1 3882"/>
              <a:gd name="f493" fmla="*/ f387 1 3537"/>
              <a:gd name="f494" fmla="*/ f388 1 3882"/>
              <a:gd name="f495" fmla="*/ f389 1 3537"/>
              <a:gd name="f496" fmla="*/ f390 1 3882"/>
              <a:gd name="f497" fmla="*/ f391 1 3537"/>
              <a:gd name="f498" fmla="*/ f392 1 3882"/>
              <a:gd name="f499" fmla="*/ f393 1 3537"/>
              <a:gd name="f500" fmla="*/ f394 1 3882"/>
              <a:gd name="f501" fmla="*/ f395 1 3537"/>
              <a:gd name="f502" fmla="*/ f396 1 3882"/>
              <a:gd name="f503" fmla="*/ f397 1 3537"/>
              <a:gd name="f504" fmla="*/ f398 1 3537"/>
              <a:gd name="f505" fmla="*/ f399 1 3882"/>
              <a:gd name="f506" fmla="*/ f400 1 3537"/>
              <a:gd name="f507" fmla="*/ f401 1 3882"/>
              <a:gd name="f508" fmla="*/ f402 1 3537"/>
              <a:gd name="f509" fmla="*/ f403 1 3882"/>
              <a:gd name="f510" fmla="*/ f404 1 3537"/>
              <a:gd name="f511" fmla="*/ f405 1 3882"/>
              <a:gd name="f512" fmla="*/ f406 1 3537"/>
              <a:gd name="f513" fmla="*/ f407 1 3882"/>
              <a:gd name="f514" fmla="*/ f408 1 3537"/>
              <a:gd name="f515" fmla="*/ f409 1 3882"/>
              <a:gd name="f516" fmla="*/ f410 1 3537"/>
              <a:gd name="f517" fmla="*/ f411 1 3882"/>
              <a:gd name="f518" fmla="*/ f412 1 3537"/>
              <a:gd name="f519" fmla="*/ f413 1 3882"/>
              <a:gd name="f520" fmla="*/ f414 1 3537"/>
              <a:gd name="f521" fmla="*/ f415 1 3882"/>
              <a:gd name="f522" fmla="*/ f416 1 3537"/>
              <a:gd name="f523" fmla="*/ f417 1 3882"/>
              <a:gd name="f524" fmla="*/ f418 1 3537"/>
              <a:gd name="f525" fmla="*/ f419 1 3882"/>
              <a:gd name="f526" fmla="*/ f420 1 3537"/>
              <a:gd name="f527" fmla="*/ f421 1 3882"/>
              <a:gd name="f528" fmla="*/ f422 1 3537"/>
              <a:gd name="f529" fmla="*/ f423 1 3882"/>
              <a:gd name="f530" fmla="*/ f424 1 3537"/>
              <a:gd name="f531" fmla="*/ f425 1 3882"/>
              <a:gd name="f532" fmla="*/ f426 1 3537"/>
              <a:gd name="f533" fmla="*/ f427 1 3882"/>
              <a:gd name="f534" fmla="*/ f428 1 3537"/>
              <a:gd name="f535" fmla="*/ f429 1 3882"/>
              <a:gd name="f536" fmla="*/ 0 1 f323"/>
              <a:gd name="f537" fmla="*/ f317 1 f323"/>
              <a:gd name="f538" fmla="*/ 0 1 f324"/>
              <a:gd name="f539" fmla="*/ f318 1 f324"/>
              <a:gd name="f540" fmla="*/ f431 1 f323"/>
              <a:gd name="f541" fmla="*/ f432 1 f324"/>
              <a:gd name="f542" fmla="*/ f433 1 f323"/>
              <a:gd name="f543" fmla="*/ f434 1 f324"/>
              <a:gd name="f544" fmla="*/ f435 1 f323"/>
              <a:gd name="f545" fmla="*/ f436 1 f324"/>
              <a:gd name="f546" fmla="*/ f437 1 f323"/>
              <a:gd name="f547" fmla="*/ f438 1 f324"/>
              <a:gd name="f548" fmla="*/ f439 1 f323"/>
              <a:gd name="f549" fmla="*/ f440 1 f324"/>
              <a:gd name="f550" fmla="*/ f441 1 f323"/>
              <a:gd name="f551" fmla="*/ f442 1 f324"/>
              <a:gd name="f552" fmla="*/ f443 1 f323"/>
              <a:gd name="f553" fmla="*/ f444 1 f324"/>
              <a:gd name="f554" fmla="*/ f445 1 f323"/>
              <a:gd name="f555" fmla="*/ f446 1 f324"/>
              <a:gd name="f556" fmla="*/ f447 1 f323"/>
              <a:gd name="f557" fmla="*/ f448 1 f324"/>
              <a:gd name="f558" fmla="*/ f449 1 f323"/>
              <a:gd name="f559" fmla="*/ f450 1 f324"/>
              <a:gd name="f560" fmla="*/ f451 1 f323"/>
              <a:gd name="f561" fmla="*/ f452 1 f324"/>
              <a:gd name="f562" fmla="*/ f453 1 f323"/>
              <a:gd name="f563" fmla="*/ f454 1 f324"/>
              <a:gd name="f564" fmla="*/ f455 1 f323"/>
              <a:gd name="f565" fmla="*/ f456 1 f324"/>
              <a:gd name="f566" fmla="*/ f457 1 f323"/>
              <a:gd name="f567" fmla="*/ f458 1 f324"/>
              <a:gd name="f568" fmla="*/ f459 1 f323"/>
              <a:gd name="f569" fmla="*/ f460 1 f324"/>
              <a:gd name="f570" fmla="*/ f461 1 f323"/>
              <a:gd name="f571" fmla="*/ f462 1 f324"/>
              <a:gd name="f572" fmla="*/ f463 1 f323"/>
              <a:gd name="f573" fmla="*/ f464 1 f324"/>
              <a:gd name="f574" fmla="*/ f465 1 f323"/>
              <a:gd name="f575" fmla="*/ f466 1 f324"/>
              <a:gd name="f576" fmla="*/ f467 1 f323"/>
              <a:gd name="f577" fmla="*/ f468 1 f324"/>
              <a:gd name="f578" fmla="*/ f469 1 f323"/>
              <a:gd name="f579" fmla="*/ f470 1 f324"/>
              <a:gd name="f580" fmla="*/ f471 1 f323"/>
              <a:gd name="f581" fmla="*/ f472 1 f324"/>
              <a:gd name="f582" fmla="*/ f473 1 f323"/>
              <a:gd name="f583" fmla="*/ f474 1 f324"/>
              <a:gd name="f584" fmla="*/ f475 1 f323"/>
              <a:gd name="f585" fmla="*/ f476 1 f324"/>
              <a:gd name="f586" fmla="*/ f477 1 f323"/>
              <a:gd name="f587" fmla="*/ f478 1 f324"/>
              <a:gd name="f588" fmla="*/ f479 1 f323"/>
              <a:gd name="f589" fmla="*/ f480 1 f324"/>
              <a:gd name="f590" fmla="*/ f481 1 f323"/>
              <a:gd name="f591" fmla="*/ f482 1 f324"/>
              <a:gd name="f592" fmla="*/ f483 1 f323"/>
              <a:gd name="f593" fmla="*/ f484 1 f324"/>
              <a:gd name="f594" fmla="*/ f485 1 f323"/>
              <a:gd name="f595" fmla="*/ f486 1 f324"/>
              <a:gd name="f596" fmla="*/ f487 1 f323"/>
              <a:gd name="f597" fmla="*/ f488 1 f324"/>
              <a:gd name="f598" fmla="*/ f489 1 f323"/>
              <a:gd name="f599" fmla="*/ f490 1 f324"/>
              <a:gd name="f600" fmla="*/ f491 1 f323"/>
              <a:gd name="f601" fmla="*/ f492 1 f324"/>
              <a:gd name="f602" fmla="*/ f493 1 f323"/>
              <a:gd name="f603" fmla="*/ f494 1 f324"/>
              <a:gd name="f604" fmla="*/ f495 1 f323"/>
              <a:gd name="f605" fmla="*/ f496 1 f324"/>
              <a:gd name="f606" fmla="*/ f497 1 f323"/>
              <a:gd name="f607" fmla="*/ f498 1 f324"/>
              <a:gd name="f608" fmla="*/ f499 1 f323"/>
              <a:gd name="f609" fmla="*/ f500 1 f324"/>
              <a:gd name="f610" fmla="*/ f501 1 f323"/>
              <a:gd name="f611" fmla="*/ f502 1 f324"/>
              <a:gd name="f612" fmla="*/ f503 1 f323"/>
              <a:gd name="f613" fmla="*/ f504 1 f323"/>
              <a:gd name="f614" fmla="*/ f505 1 f324"/>
              <a:gd name="f615" fmla="*/ f506 1 f323"/>
              <a:gd name="f616" fmla="*/ f507 1 f324"/>
              <a:gd name="f617" fmla="*/ f508 1 f323"/>
              <a:gd name="f618" fmla="*/ f509 1 f324"/>
              <a:gd name="f619" fmla="*/ f510 1 f323"/>
              <a:gd name="f620" fmla="*/ f511 1 f324"/>
              <a:gd name="f621" fmla="*/ f512 1 f323"/>
              <a:gd name="f622" fmla="*/ f513 1 f324"/>
              <a:gd name="f623" fmla="*/ f514 1 f323"/>
              <a:gd name="f624" fmla="*/ f515 1 f324"/>
              <a:gd name="f625" fmla="*/ f516 1 f323"/>
              <a:gd name="f626" fmla="*/ f517 1 f324"/>
              <a:gd name="f627" fmla="*/ f518 1 f323"/>
              <a:gd name="f628" fmla="*/ f519 1 f324"/>
              <a:gd name="f629" fmla="*/ f520 1 f323"/>
              <a:gd name="f630" fmla="*/ f521 1 f324"/>
              <a:gd name="f631" fmla="*/ f522 1 f323"/>
              <a:gd name="f632" fmla="*/ f523 1 f324"/>
              <a:gd name="f633" fmla="*/ f524 1 f323"/>
              <a:gd name="f634" fmla="*/ f525 1 f324"/>
              <a:gd name="f635" fmla="*/ f526 1 f323"/>
              <a:gd name="f636" fmla="*/ f527 1 f324"/>
              <a:gd name="f637" fmla="*/ f528 1 f323"/>
              <a:gd name="f638" fmla="*/ f529 1 f324"/>
              <a:gd name="f639" fmla="*/ f530 1 f323"/>
              <a:gd name="f640" fmla="*/ f531 1 f324"/>
              <a:gd name="f641" fmla="*/ f532 1 f323"/>
              <a:gd name="f642" fmla="*/ f533 1 f324"/>
              <a:gd name="f643" fmla="*/ f534 1 f323"/>
              <a:gd name="f644" fmla="*/ f535 1 f324"/>
              <a:gd name="f645" fmla="*/ f536 f314 1"/>
              <a:gd name="f646" fmla="*/ f537 f314 1"/>
              <a:gd name="f647" fmla="*/ f539 f315 1"/>
              <a:gd name="f648" fmla="*/ f538 f315 1"/>
              <a:gd name="f649" fmla="*/ f540 f314 1"/>
              <a:gd name="f650" fmla="*/ f541 f315 1"/>
              <a:gd name="f651" fmla="*/ f542 f314 1"/>
              <a:gd name="f652" fmla="*/ f543 f315 1"/>
              <a:gd name="f653" fmla="*/ f544 f314 1"/>
              <a:gd name="f654" fmla="*/ f545 f315 1"/>
              <a:gd name="f655" fmla="*/ f546 f314 1"/>
              <a:gd name="f656" fmla="*/ f547 f315 1"/>
              <a:gd name="f657" fmla="*/ f548 f314 1"/>
              <a:gd name="f658" fmla="*/ f549 f315 1"/>
              <a:gd name="f659" fmla="*/ f550 f314 1"/>
              <a:gd name="f660" fmla="*/ f551 f315 1"/>
              <a:gd name="f661" fmla="*/ f552 f314 1"/>
              <a:gd name="f662" fmla="*/ f553 f315 1"/>
              <a:gd name="f663" fmla="*/ f554 f314 1"/>
              <a:gd name="f664" fmla="*/ f555 f315 1"/>
              <a:gd name="f665" fmla="*/ f556 f314 1"/>
              <a:gd name="f666" fmla="*/ f557 f315 1"/>
              <a:gd name="f667" fmla="*/ f558 f314 1"/>
              <a:gd name="f668" fmla="*/ f559 f315 1"/>
              <a:gd name="f669" fmla="*/ f560 f314 1"/>
              <a:gd name="f670" fmla="*/ f561 f315 1"/>
              <a:gd name="f671" fmla="*/ f562 f314 1"/>
              <a:gd name="f672" fmla="*/ f563 f315 1"/>
              <a:gd name="f673" fmla="*/ f564 f314 1"/>
              <a:gd name="f674" fmla="*/ f565 f315 1"/>
              <a:gd name="f675" fmla="*/ f566 f314 1"/>
              <a:gd name="f676" fmla="*/ f567 f315 1"/>
              <a:gd name="f677" fmla="*/ f568 f314 1"/>
              <a:gd name="f678" fmla="*/ f569 f315 1"/>
              <a:gd name="f679" fmla="*/ f570 f314 1"/>
              <a:gd name="f680" fmla="*/ f571 f315 1"/>
              <a:gd name="f681" fmla="*/ f572 f314 1"/>
              <a:gd name="f682" fmla="*/ f573 f315 1"/>
              <a:gd name="f683" fmla="*/ f574 f314 1"/>
              <a:gd name="f684" fmla="*/ f575 f315 1"/>
              <a:gd name="f685" fmla="*/ f576 f314 1"/>
              <a:gd name="f686" fmla="*/ f577 f315 1"/>
              <a:gd name="f687" fmla="*/ f578 f314 1"/>
              <a:gd name="f688" fmla="*/ f579 f315 1"/>
              <a:gd name="f689" fmla="*/ f580 f314 1"/>
              <a:gd name="f690" fmla="*/ f581 f315 1"/>
              <a:gd name="f691" fmla="*/ f582 f314 1"/>
              <a:gd name="f692" fmla="*/ f583 f315 1"/>
              <a:gd name="f693" fmla="*/ f584 f314 1"/>
              <a:gd name="f694" fmla="*/ f585 f315 1"/>
              <a:gd name="f695" fmla="*/ f586 f314 1"/>
              <a:gd name="f696" fmla="*/ f587 f315 1"/>
              <a:gd name="f697" fmla="*/ f588 f314 1"/>
              <a:gd name="f698" fmla="*/ f589 f315 1"/>
              <a:gd name="f699" fmla="*/ f590 f314 1"/>
              <a:gd name="f700" fmla="*/ f591 f315 1"/>
              <a:gd name="f701" fmla="*/ f592 f314 1"/>
              <a:gd name="f702" fmla="*/ f593 f315 1"/>
              <a:gd name="f703" fmla="*/ f594 f314 1"/>
              <a:gd name="f704" fmla="*/ f595 f315 1"/>
              <a:gd name="f705" fmla="*/ f596 f314 1"/>
              <a:gd name="f706" fmla="*/ f597 f315 1"/>
              <a:gd name="f707" fmla="*/ f598 f314 1"/>
              <a:gd name="f708" fmla="*/ f599 f315 1"/>
              <a:gd name="f709" fmla="*/ f600 f314 1"/>
              <a:gd name="f710" fmla="*/ f601 f315 1"/>
              <a:gd name="f711" fmla="*/ f602 f314 1"/>
              <a:gd name="f712" fmla="*/ f603 f315 1"/>
              <a:gd name="f713" fmla="*/ f604 f314 1"/>
              <a:gd name="f714" fmla="*/ f605 f315 1"/>
              <a:gd name="f715" fmla="*/ f606 f314 1"/>
              <a:gd name="f716" fmla="*/ f607 f315 1"/>
              <a:gd name="f717" fmla="*/ f608 f314 1"/>
              <a:gd name="f718" fmla="*/ f609 f315 1"/>
              <a:gd name="f719" fmla="*/ f610 f314 1"/>
              <a:gd name="f720" fmla="*/ f611 f315 1"/>
              <a:gd name="f721" fmla="*/ f612 f314 1"/>
              <a:gd name="f722" fmla="*/ f613 f314 1"/>
              <a:gd name="f723" fmla="*/ f614 f315 1"/>
              <a:gd name="f724" fmla="*/ f615 f314 1"/>
              <a:gd name="f725" fmla="*/ f616 f315 1"/>
              <a:gd name="f726" fmla="*/ f617 f314 1"/>
              <a:gd name="f727" fmla="*/ f618 f315 1"/>
              <a:gd name="f728" fmla="*/ f619 f314 1"/>
              <a:gd name="f729" fmla="*/ f620 f315 1"/>
              <a:gd name="f730" fmla="*/ f621 f314 1"/>
              <a:gd name="f731" fmla="*/ f622 f315 1"/>
              <a:gd name="f732" fmla="*/ f623 f314 1"/>
              <a:gd name="f733" fmla="*/ f624 f315 1"/>
              <a:gd name="f734" fmla="*/ f625 f314 1"/>
              <a:gd name="f735" fmla="*/ f626 f315 1"/>
              <a:gd name="f736" fmla="*/ f627 f314 1"/>
              <a:gd name="f737" fmla="*/ f628 f315 1"/>
              <a:gd name="f738" fmla="*/ f629 f314 1"/>
              <a:gd name="f739" fmla="*/ f630 f315 1"/>
              <a:gd name="f740" fmla="*/ f631 f314 1"/>
              <a:gd name="f741" fmla="*/ f632 f315 1"/>
              <a:gd name="f742" fmla="*/ f633 f314 1"/>
              <a:gd name="f743" fmla="*/ f634 f315 1"/>
              <a:gd name="f744" fmla="*/ f635 f314 1"/>
              <a:gd name="f745" fmla="*/ f636 f315 1"/>
              <a:gd name="f746" fmla="*/ f637 f314 1"/>
              <a:gd name="f747" fmla="*/ f638 f315 1"/>
              <a:gd name="f748" fmla="*/ f639 f314 1"/>
              <a:gd name="f749" fmla="*/ f640 f315 1"/>
              <a:gd name="f750" fmla="*/ f641 f314 1"/>
              <a:gd name="f751" fmla="*/ f642 f315 1"/>
              <a:gd name="f752" fmla="*/ f643 f314 1"/>
              <a:gd name="f753" fmla="*/ f644 f315 1"/>
            </a:gdLst>
            <a:ahLst/>
            <a:cxnLst>
              <a:cxn ang="3cd4">
                <a:pos x="hc" y="t"/>
              </a:cxn>
              <a:cxn ang="0">
                <a:pos x="r" y="vc"/>
              </a:cxn>
              <a:cxn ang="cd4">
                <a:pos x="hc" y="b"/>
              </a:cxn>
              <a:cxn ang="cd2">
                <a:pos x="l" y="vc"/>
              </a:cxn>
              <a:cxn ang="f430">
                <a:pos x="f649" y="f650"/>
              </a:cxn>
              <a:cxn ang="f430">
                <a:pos x="f651" y="f652"/>
              </a:cxn>
              <a:cxn ang="f430">
                <a:pos x="f653" y="f654"/>
              </a:cxn>
              <a:cxn ang="f430">
                <a:pos x="f655" y="f656"/>
              </a:cxn>
              <a:cxn ang="f430">
                <a:pos x="f657" y="f658"/>
              </a:cxn>
              <a:cxn ang="f430">
                <a:pos x="f659" y="f660"/>
              </a:cxn>
              <a:cxn ang="f430">
                <a:pos x="f661" y="f662"/>
              </a:cxn>
              <a:cxn ang="f430">
                <a:pos x="f663" y="f664"/>
              </a:cxn>
              <a:cxn ang="f430">
                <a:pos x="f665" y="f666"/>
              </a:cxn>
              <a:cxn ang="f430">
                <a:pos x="f667" y="f668"/>
              </a:cxn>
              <a:cxn ang="f430">
                <a:pos x="f669" y="f670"/>
              </a:cxn>
              <a:cxn ang="f430">
                <a:pos x="f671" y="f672"/>
              </a:cxn>
              <a:cxn ang="f430">
                <a:pos x="f673" y="f674"/>
              </a:cxn>
              <a:cxn ang="f430">
                <a:pos x="f675" y="f676"/>
              </a:cxn>
              <a:cxn ang="f430">
                <a:pos x="f677" y="f678"/>
              </a:cxn>
              <a:cxn ang="f430">
                <a:pos x="f679" y="f680"/>
              </a:cxn>
              <a:cxn ang="f430">
                <a:pos x="f681" y="f682"/>
              </a:cxn>
              <a:cxn ang="f430">
                <a:pos x="f683" y="f684"/>
              </a:cxn>
              <a:cxn ang="f430">
                <a:pos x="f685" y="f686"/>
              </a:cxn>
              <a:cxn ang="f430">
                <a:pos x="f687" y="f688"/>
              </a:cxn>
              <a:cxn ang="f430">
                <a:pos x="f689" y="f690"/>
              </a:cxn>
              <a:cxn ang="f430">
                <a:pos x="f691" y="f692"/>
              </a:cxn>
              <a:cxn ang="f430">
                <a:pos x="f693" y="f694"/>
              </a:cxn>
              <a:cxn ang="f430">
                <a:pos x="f695" y="f696"/>
              </a:cxn>
              <a:cxn ang="f430">
                <a:pos x="f697" y="f698"/>
              </a:cxn>
              <a:cxn ang="f430">
                <a:pos x="f699" y="f700"/>
              </a:cxn>
              <a:cxn ang="f430">
                <a:pos x="f701" y="f702"/>
              </a:cxn>
              <a:cxn ang="f430">
                <a:pos x="f703" y="f704"/>
              </a:cxn>
              <a:cxn ang="f430">
                <a:pos x="f705" y="f706"/>
              </a:cxn>
              <a:cxn ang="f430">
                <a:pos x="f707" y="f708"/>
              </a:cxn>
              <a:cxn ang="f430">
                <a:pos x="f709" y="f710"/>
              </a:cxn>
              <a:cxn ang="f430">
                <a:pos x="f711" y="f712"/>
              </a:cxn>
              <a:cxn ang="f430">
                <a:pos x="f713" y="f714"/>
              </a:cxn>
              <a:cxn ang="f430">
                <a:pos x="f715" y="f716"/>
              </a:cxn>
              <a:cxn ang="f430">
                <a:pos x="f717" y="f718"/>
              </a:cxn>
              <a:cxn ang="f430">
                <a:pos x="f719" y="f720"/>
              </a:cxn>
              <a:cxn ang="f430">
                <a:pos x="f721" y="f708"/>
              </a:cxn>
              <a:cxn ang="f430">
                <a:pos x="f722" y="f723"/>
              </a:cxn>
              <a:cxn ang="f430">
                <a:pos x="f724" y="f725"/>
              </a:cxn>
              <a:cxn ang="f430">
                <a:pos x="f726" y="f727"/>
              </a:cxn>
              <a:cxn ang="f430">
                <a:pos x="f728" y="f729"/>
              </a:cxn>
              <a:cxn ang="f430">
                <a:pos x="f730" y="f731"/>
              </a:cxn>
              <a:cxn ang="f430">
                <a:pos x="f732" y="f733"/>
              </a:cxn>
              <a:cxn ang="f430">
                <a:pos x="f734" y="f735"/>
              </a:cxn>
              <a:cxn ang="f430">
                <a:pos x="f736" y="f737"/>
              </a:cxn>
              <a:cxn ang="f430">
                <a:pos x="f738" y="f739"/>
              </a:cxn>
              <a:cxn ang="f430">
                <a:pos x="f740" y="f741"/>
              </a:cxn>
              <a:cxn ang="f430">
                <a:pos x="f742" y="f743"/>
              </a:cxn>
              <a:cxn ang="f430">
                <a:pos x="f744" y="f745"/>
              </a:cxn>
              <a:cxn ang="f430">
                <a:pos x="f746" y="f747"/>
              </a:cxn>
              <a:cxn ang="f430">
                <a:pos x="f748" y="f749"/>
              </a:cxn>
              <a:cxn ang="f430">
                <a:pos x="f750" y="f751"/>
              </a:cxn>
              <a:cxn ang="f430">
                <a:pos x="f752" y="f753"/>
              </a:cxn>
            </a:cxnLst>
            <a:rect l="f645" t="f648" r="f646" b="f647"/>
            <a:pathLst>
              <a:path w="3537" h="3882">
                <a:moveTo>
                  <a:pt x="f9" y="f6"/>
                </a:moveTo>
                <a:lnTo>
                  <a:pt x="f10" y="f6"/>
                </a:lnTo>
                <a:lnTo>
                  <a:pt x="f11" y="f12"/>
                </a:lnTo>
                <a:lnTo>
                  <a:pt x="f13" y="f14"/>
                </a:lnTo>
                <a:lnTo>
                  <a:pt x="f15" y="f16"/>
                </a:lnTo>
                <a:lnTo>
                  <a:pt x="f17" y="f18"/>
                </a:lnTo>
                <a:lnTo>
                  <a:pt x="f19" y="f20"/>
                </a:lnTo>
                <a:lnTo>
                  <a:pt x="f21" y="f22"/>
                </a:lnTo>
                <a:lnTo>
                  <a:pt x="f23" y="f24"/>
                </a:lnTo>
                <a:lnTo>
                  <a:pt x="f25" y="f26"/>
                </a:lnTo>
                <a:lnTo>
                  <a:pt x="f27" y="f28"/>
                </a:lnTo>
                <a:lnTo>
                  <a:pt x="f29" y="f2"/>
                </a:lnTo>
                <a:lnTo>
                  <a:pt x="f30" y="f31"/>
                </a:lnTo>
                <a:lnTo>
                  <a:pt x="f32" y="f33"/>
                </a:lnTo>
                <a:lnTo>
                  <a:pt x="f34" y="f35"/>
                </a:lnTo>
                <a:lnTo>
                  <a:pt x="f7"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54"/>
                </a:lnTo>
                <a:lnTo>
                  <a:pt x="f84" y="f85"/>
                </a:lnTo>
                <a:lnTo>
                  <a:pt x="f86" y="f87"/>
                </a:lnTo>
                <a:lnTo>
                  <a:pt x="f88" y="f89"/>
                </a:lnTo>
                <a:lnTo>
                  <a:pt x="f90" y="f91"/>
                </a:lnTo>
                <a:lnTo>
                  <a:pt x="f92" y="f93"/>
                </a:lnTo>
                <a:lnTo>
                  <a:pt x="f42"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115" y="f116"/>
                </a:lnTo>
                <a:lnTo>
                  <a:pt x="f31"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7"/>
                </a:lnTo>
                <a:lnTo>
                  <a:pt x="f138" y="f139"/>
                </a:lnTo>
                <a:lnTo>
                  <a:pt x="f140" y="f141"/>
                </a:lnTo>
                <a:lnTo>
                  <a:pt x="f142"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164" y="f165"/>
                </a:lnTo>
                <a:lnTo>
                  <a:pt x="f166" y="f167"/>
                </a:lnTo>
                <a:lnTo>
                  <a:pt x="f168" y="f169"/>
                </a:lnTo>
                <a:lnTo>
                  <a:pt x="f170" y="f171"/>
                </a:lnTo>
                <a:lnTo>
                  <a:pt x="f172" y="f173"/>
                </a:lnTo>
                <a:lnTo>
                  <a:pt x="f174" y="f175"/>
                </a:lnTo>
                <a:lnTo>
                  <a:pt x="f176" y="f177"/>
                </a:lnTo>
                <a:lnTo>
                  <a:pt x="f178" y="f179"/>
                </a:lnTo>
                <a:lnTo>
                  <a:pt x="f180" y="f181"/>
                </a:lnTo>
                <a:lnTo>
                  <a:pt x="f182" y="f183"/>
                </a:lnTo>
                <a:lnTo>
                  <a:pt x="f184" y="f185"/>
                </a:lnTo>
                <a:lnTo>
                  <a:pt x="f186" y="f187"/>
                </a:lnTo>
                <a:lnTo>
                  <a:pt x="f188" y="f189"/>
                </a:lnTo>
                <a:lnTo>
                  <a:pt x="f190" y="f191"/>
                </a:lnTo>
                <a:lnTo>
                  <a:pt x="f192" y="f193"/>
                </a:lnTo>
                <a:lnTo>
                  <a:pt x="f194" y="f195"/>
                </a:lnTo>
                <a:lnTo>
                  <a:pt x="f196" y="f197"/>
                </a:lnTo>
                <a:lnTo>
                  <a:pt x="f198" y="f199"/>
                </a:lnTo>
                <a:lnTo>
                  <a:pt x="f200" y="f201"/>
                </a:lnTo>
                <a:lnTo>
                  <a:pt x="f202" y="f203"/>
                </a:lnTo>
                <a:lnTo>
                  <a:pt x="f204" y="f205"/>
                </a:lnTo>
                <a:lnTo>
                  <a:pt x="f206" y="f8"/>
                </a:lnTo>
                <a:lnTo>
                  <a:pt x="f207" y="f8"/>
                </a:lnTo>
                <a:lnTo>
                  <a:pt x="f208" y="f8"/>
                </a:lnTo>
                <a:lnTo>
                  <a:pt x="f209" y="f210"/>
                </a:lnTo>
                <a:lnTo>
                  <a:pt x="f211" y="f212"/>
                </a:lnTo>
                <a:lnTo>
                  <a:pt x="f213" y="f214"/>
                </a:lnTo>
                <a:lnTo>
                  <a:pt x="f215" y="f216"/>
                </a:lnTo>
                <a:lnTo>
                  <a:pt x="f217" y="f218"/>
                </a:lnTo>
                <a:lnTo>
                  <a:pt x="f219" y="f181"/>
                </a:lnTo>
                <a:lnTo>
                  <a:pt x="f220" y="f221"/>
                </a:lnTo>
                <a:lnTo>
                  <a:pt x="f222" y="f223"/>
                </a:lnTo>
                <a:lnTo>
                  <a:pt x="f224" y="f225"/>
                </a:lnTo>
                <a:lnTo>
                  <a:pt x="f95" y="f226"/>
                </a:lnTo>
                <a:lnTo>
                  <a:pt x="f227" y="f228"/>
                </a:lnTo>
                <a:lnTo>
                  <a:pt x="f229" y="f230"/>
                </a:lnTo>
                <a:lnTo>
                  <a:pt x="f231" y="f232"/>
                </a:lnTo>
                <a:lnTo>
                  <a:pt x="f233" y="f234"/>
                </a:lnTo>
                <a:lnTo>
                  <a:pt x="f235" y="f236"/>
                </a:lnTo>
                <a:lnTo>
                  <a:pt x="f237" y="f238"/>
                </a:lnTo>
                <a:lnTo>
                  <a:pt x="f239" y="f240"/>
                </a:lnTo>
                <a:lnTo>
                  <a:pt x="f241" y="f242"/>
                </a:lnTo>
                <a:lnTo>
                  <a:pt x="f243" y="f244"/>
                </a:lnTo>
                <a:lnTo>
                  <a:pt x="f245" y="f246"/>
                </a:lnTo>
                <a:lnTo>
                  <a:pt x="f247" y="f248"/>
                </a:lnTo>
                <a:lnTo>
                  <a:pt x="f249" y="f250"/>
                </a:lnTo>
                <a:lnTo>
                  <a:pt x="f251" y="f252"/>
                </a:lnTo>
                <a:lnTo>
                  <a:pt x="f253" y="f254"/>
                </a:lnTo>
                <a:lnTo>
                  <a:pt x="f255" y="f256"/>
                </a:lnTo>
                <a:lnTo>
                  <a:pt x="f257" y="f258"/>
                </a:lnTo>
                <a:lnTo>
                  <a:pt x="f259" y="f260"/>
                </a:lnTo>
                <a:lnTo>
                  <a:pt x="f261" y="f262"/>
                </a:lnTo>
                <a:lnTo>
                  <a:pt x="f6" y="f263"/>
                </a:lnTo>
                <a:lnTo>
                  <a:pt x="f264" y="f265"/>
                </a:lnTo>
                <a:lnTo>
                  <a:pt x="f266" y="f267"/>
                </a:lnTo>
                <a:lnTo>
                  <a:pt x="f268" y="f269"/>
                </a:lnTo>
                <a:lnTo>
                  <a:pt x="f255" y="f270"/>
                </a:lnTo>
                <a:lnTo>
                  <a:pt x="f271" y="f272"/>
                </a:lnTo>
                <a:lnTo>
                  <a:pt x="f273" y="f274"/>
                </a:lnTo>
                <a:lnTo>
                  <a:pt x="f275" y="f276"/>
                </a:lnTo>
                <a:lnTo>
                  <a:pt x="f277" y="f278"/>
                </a:lnTo>
                <a:lnTo>
                  <a:pt x="f279" y="f280"/>
                </a:lnTo>
                <a:lnTo>
                  <a:pt x="f281" y="f282"/>
                </a:lnTo>
                <a:lnTo>
                  <a:pt x="f142" y="f283"/>
                </a:lnTo>
                <a:lnTo>
                  <a:pt x="f284" y="f285"/>
                </a:lnTo>
                <a:lnTo>
                  <a:pt x="f286" y="f287"/>
                </a:lnTo>
                <a:lnTo>
                  <a:pt x="f288" y="f289"/>
                </a:lnTo>
                <a:lnTo>
                  <a:pt x="f290" y="f291"/>
                </a:lnTo>
                <a:lnTo>
                  <a:pt x="f292" y="f293"/>
                </a:lnTo>
                <a:lnTo>
                  <a:pt x="f294" y="f295"/>
                </a:lnTo>
                <a:lnTo>
                  <a:pt x="f296" y="f297"/>
                </a:lnTo>
                <a:lnTo>
                  <a:pt x="f104" y="f298"/>
                </a:lnTo>
                <a:lnTo>
                  <a:pt x="f299" y="f300"/>
                </a:lnTo>
                <a:lnTo>
                  <a:pt x="f301" y="f302"/>
                </a:lnTo>
                <a:lnTo>
                  <a:pt x="f303" y="f304"/>
                </a:lnTo>
                <a:lnTo>
                  <a:pt x="f305" y="f306"/>
                </a:lnTo>
                <a:lnTo>
                  <a:pt x="f307" y="f308"/>
                </a:lnTo>
                <a:lnTo>
                  <a:pt x="f309" y="f310"/>
                </a:lnTo>
                <a:lnTo>
                  <a:pt x="f311" y="f312"/>
                </a:lnTo>
                <a:lnTo>
                  <a:pt x="f9" y="f6"/>
                </a:lnTo>
                <a:close/>
              </a:path>
            </a:pathLst>
          </a:custGeom>
          <a:solidFill>
            <a:srgbClr val="595959"/>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53" name="Freeform 104">
            <a:extLst>
              <a:ext uri="{FF2B5EF4-FFF2-40B4-BE49-F238E27FC236}">
                <a16:creationId xmlns:a16="http://schemas.microsoft.com/office/drawing/2014/main" id="{5701E42D-DC06-D616-FDBE-B1FDBCE2AC91}"/>
              </a:ext>
            </a:extLst>
          </p:cNvPr>
          <p:cNvSpPr/>
          <p:nvPr/>
        </p:nvSpPr>
        <p:spPr>
          <a:xfrm>
            <a:off x="4414929" y="2112127"/>
            <a:ext cx="216731" cy="77129"/>
          </a:xfrm>
          <a:custGeom>
            <a:avLst/>
            <a:gdLst>
              <a:gd name="f0" fmla="val 10800000"/>
              <a:gd name="f1" fmla="val 5400000"/>
              <a:gd name="f2" fmla="val 180"/>
              <a:gd name="f3" fmla="val w"/>
              <a:gd name="f4" fmla="val h"/>
              <a:gd name="f5" fmla="val 0"/>
              <a:gd name="f6" fmla="val 916"/>
              <a:gd name="f7" fmla="val 324"/>
              <a:gd name="f8" fmla="val 863"/>
              <a:gd name="f9" fmla="val 885"/>
              <a:gd name="f10" fmla="val 81"/>
              <a:gd name="f11" fmla="val 902"/>
              <a:gd name="f12" fmla="val 160"/>
              <a:gd name="f13" fmla="val 233"/>
              <a:gd name="f14" fmla="val 15"/>
              <a:gd name="f15" fmla="val 9"/>
              <a:gd name="f16" fmla="val 281"/>
              <a:gd name="f17" fmla="val 234"/>
              <a:gd name="f18" fmla="+- 0 0 -90"/>
              <a:gd name="f19" fmla="*/ f3 1 916"/>
              <a:gd name="f20" fmla="*/ f4 1 324"/>
              <a:gd name="f21" fmla="val f5"/>
              <a:gd name="f22" fmla="val f6"/>
              <a:gd name="f23" fmla="val f7"/>
              <a:gd name="f24" fmla="*/ f18 f0 1"/>
              <a:gd name="f25" fmla="+- f23 0 f21"/>
              <a:gd name="f26" fmla="+- f22 0 f21"/>
              <a:gd name="f27" fmla="*/ f24 1 f2"/>
              <a:gd name="f28" fmla="*/ f26 1 916"/>
              <a:gd name="f29" fmla="*/ f25 1 324"/>
              <a:gd name="f30" fmla="*/ 863 f26 1"/>
              <a:gd name="f31" fmla="*/ 0 f25 1"/>
              <a:gd name="f32" fmla="*/ 885 f26 1"/>
              <a:gd name="f33" fmla="*/ 81 f25 1"/>
              <a:gd name="f34" fmla="*/ 902 f26 1"/>
              <a:gd name="f35" fmla="*/ 160 f25 1"/>
              <a:gd name="f36" fmla="*/ 916 f26 1"/>
              <a:gd name="f37" fmla="*/ 233 f25 1"/>
              <a:gd name="f38" fmla="*/ 15 f26 1"/>
              <a:gd name="f39" fmla="*/ 324 f25 1"/>
              <a:gd name="f40" fmla="*/ 9 f26 1"/>
              <a:gd name="f41" fmla="*/ 281 f25 1"/>
              <a:gd name="f42" fmla="*/ 0 f26 1"/>
              <a:gd name="f43" fmla="*/ 234 f25 1"/>
              <a:gd name="f44" fmla="+- f27 0 f1"/>
              <a:gd name="f45" fmla="*/ f30 1 916"/>
              <a:gd name="f46" fmla="*/ f31 1 324"/>
              <a:gd name="f47" fmla="*/ f32 1 916"/>
              <a:gd name="f48" fmla="*/ f33 1 324"/>
              <a:gd name="f49" fmla="*/ f34 1 916"/>
              <a:gd name="f50" fmla="*/ f35 1 324"/>
              <a:gd name="f51" fmla="*/ f36 1 916"/>
              <a:gd name="f52" fmla="*/ f37 1 324"/>
              <a:gd name="f53" fmla="*/ f38 1 916"/>
              <a:gd name="f54" fmla="*/ f39 1 324"/>
              <a:gd name="f55" fmla="*/ f40 1 916"/>
              <a:gd name="f56" fmla="*/ f41 1 324"/>
              <a:gd name="f57" fmla="*/ f42 1 916"/>
              <a:gd name="f58" fmla="*/ f43 1 324"/>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916" h="324">
                <a:moveTo>
                  <a:pt x="f8" y="f5"/>
                </a:moveTo>
                <a:lnTo>
                  <a:pt x="f9" y="f10"/>
                </a:lnTo>
                <a:lnTo>
                  <a:pt x="f11" y="f12"/>
                </a:lnTo>
                <a:lnTo>
                  <a:pt x="f6" y="f13"/>
                </a:lnTo>
                <a:lnTo>
                  <a:pt x="f14" y="f7"/>
                </a:lnTo>
                <a:lnTo>
                  <a:pt x="f15" y="f16"/>
                </a:lnTo>
                <a:lnTo>
                  <a:pt x="f5" y="f17"/>
                </a:lnTo>
                <a:lnTo>
                  <a:pt x="f8" y="f5"/>
                </a:lnTo>
                <a:close/>
              </a:path>
            </a:pathLst>
          </a:custGeom>
          <a:solidFill>
            <a:srgbClr val="FFFF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54" name="Freeform 105">
            <a:extLst>
              <a:ext uri="{FF2B5EF4-FFF2-40B4-BE49-F238E27FC236}">
                <a16:creationId xmlns:a16="http://schemas.microsoft.com/office/drawing/2014/main" id="{D6092E44-6193-558F-8A5E-85DC41A4D378}"/>
              </a:ext>
            </a:extLst>
          </p:cNvPr>
          <p:cNvSpPr/>
          <p:nvPr/>
        </p:nvSpPr>
        <p:spPr>
          <a:xfrm>
            <a:off x="4420141" y="2208194"/>
            <a:ext cx="218623" cy="41641"/>
          </a:xfrm>
          <a:custGeom>
            <a:avLst/>
            <a:gdLst>
              <a:gd name="f0" fmla="val 10800000"/>
              <a:gd name="f1" fmla="val 5400000"/>
              <a:gd name="f2" fmla="val 180"/>
              <a:gd name="f3" fmla="val w"/>
              <a:gd name="f4" fmla="val h"/>
              <a:gd name="f5" fmla="val 0"/>
              <a:gd name="f6" fmla="val 924"/>
              <a:gd name="f7" fmla="val 177"/>
              <a:gd name="f8" fmla="val 917"/>
              <a:gd name="f9" fmla="val 921"/>
              <a:gd name="f10" fmla="val 45"/>
              <a:gd name="f11" fmla="val 922"/>
              <a:gd name="f12" fmla="val 83"/>
              <a:gd name="f13" fmla="val 116"/>
              <a:gd name="f14" fmla="val 143"/>
              <a:gd name="f15" fmla="val 162"/>
              <a:gd name="f16" fmla="val 173"/>
              <a:gd name="f17" fmla="val 171"/>
              <a:gd name="f18" fmla="val 167"/>
              <a:gd name="f19" fmla="val 1"/>
              <a:gd name="f20" fmla="val 154"/>
              <a:gd name="f21" fmla="val 2"/>
              <a:gd name="f22" fmla="val 135"/>
              <a:gd name="f23" fmla="val 3"/>
              <a:gd name="f24" fmla="val 107"/>
              <a:gd name="f25" fmla="val 73"/>
              <a:gd name="f26" fmla="+- 0 0 -90"/>
              <a:gd name="f27" fmla="*/ f3 1 924"/>
              <a:gd name="f28" fmla="*/ f4 1 177"/>
              <a:gd name="f29" fmla="val f5"/>
              <a:gd name="f30" fmla="val f6"/>
              <a:gd name="f31" fmla="val f7"/>
              <a:gd name="f32" fmla="*/ f26 f0 1"/>
              <a:gd name="f33" fmla="+- f31 0 f29"/>
              <a:gd name="f34" fmla="+- f30 0 f29"/>
              <a:gd name="f35" fmla="*/ f32 1 f2"/>
              <a:gd name="f36" fmla="*/ f34 1 924"/>
              <a:gd name="f37" fmla="*/ f33 1 177"/>
              <a:gd name="f38" fmla="*/ 917 f34 1"/>
              <a:gd name="f39" fmla="*/ 0 f33 1"/>
              <a:gd name="f40" fmla="*/ 921 f34 1"/>
              <a:gd name="f41" fmla="*/ 45 f33 1"/>
              <a:gd name="f42" fmla="*/ 922 f34 1"/>
              <a:gd name="f43" fmla="*/ 83 f33 1"/>
              <a:gd name="f44" fmla="*/ 924 f34 1"/>
              <a:gd name="f45" fmla="*/ 116 f33 1"/>
              <a:gd name="f46" fmla="*/ 143 f33 1"/>
              <a:gd name="f47" fmla="*/ 162 f33 1"/>
              <a:gd name="f48" fmla="*/ 173 f33 1"/>
              <a:gd name="f49" fmla="*/ 177 f33 1"/>
              <a:gd name="f50" fmla="*/ 0 f34 1"/>
              <a:gd name="f51" fmla="*/ 171 f33 1"/>
              <a:gd name="f52" fmla="*/ 167 f33 1"/>
              <a:gd name="f53" fmla="*/ 1 f34 1"/>
              <a:gd name="f54" fmla="*/ 154 f33 1"/>
              <a:gd name="f55" fmla="*/ 2 f34 1"/>
              <a:gd name="f56" fmla="*/ 135 f33 1"/>
              <a:gd name="f57" fmla="*/ 3 f34 1"/>
              <a:gd name="f58" fmla="*/ 107 f33 1"/>
              <a:gd name="f59" fmla="*/ 73 f33 1"/>
              <a:gd name="f60" fmla="+- f35 0 f1"/>
              <a:gd name="f61" fmla="*/ f38 1 924"/>
              <a:gd name="f62" fmla="*/ f39 1 177"/>
              <a:gd name="f63" fmla="*/ f40 1 924"/>
              <a:gd name="f64" fmla="*/ f41 1 177"/>
              <a:gd name="f65" fmla="*/ f42 1 924"/>
              <a:gd name="f66" fmla="*/ f43 1 177"/>
              <a:gd name="f67" fmla="*/ f44 1 924"/>
              <a:gd name="f68" fmla="*/ f45 1 177"/>
              <a:gd name="f69" fmla="*/ f46 1 177"/>
              <a:gd name="f70" fmla="*/ f47 1 177"/>
              <a:gd name="f71" fmla="*/ f48 1 177"/>
              <a:gd name="f72" fmla="*/ f49 1 177"/>
              <a:gd name="f73" fmla="*/ f50 1 924"/>
              <a:gd name="f74" fmla="*/ f51 1 177"/>
              <a:gd name="f75" fmla="*/ f52 1 177"/>
              <a:gd name="f76" fmla="*/ f53 1 924"/>
              <a:gd name="f77" fmla="*/ f54 1 177"/>
              <a:gd name="f78" fmla="*/ f55 1 924"/>
              <a:gd name="f79" fmla="*/ f56 1 177"/>
              <a:gd name="f80" fmla="*/ f57 1 924"/>
              <a:gd name="f81" fmla="*/ f58 1 177"/>
              <a:gd name="f82" fmla="*/ f59 1 177"/>
              <a:gd name="f83" fmla="*/ 0 1 f36"/>
              <a:gd name="f84" fmla="*/ f30 1 f36"/>
              <a:gd name="f85" fmla="*/ 0 1 f37"/>
              <a:gd name="f86" fmla="*/ f31 1 f37"/>
              <a:gd name="f87" fmla="*/ f61 1 f36"/>
              <a:gd name="f88" fmla="*/ f62 1 f37"/>
              <a:gd name="f89" fmla="*/ f63 1 f36"/>
              <a:gd name="f90" fmla="*/ f64 1 f37"/>
              <a:gd name="f91" fmla="*/ f65 1 f36"/>
              <a:gd name="f92" fmla="*/ f66 1 f37"/>
              <a:gd name="f93" fmla="*/ f67 1 f36"/>
              <a:gd name="f94" fmla="*/ f68 1 f37"/>
              <a:gd name="f95" fmla="*/ f69 1 f37"/>
              <a:gd name="f96" fmla="*/ f70 1 f37"/>
              <a:gd name="f97" fmla="*/ f71 1 f37"/>
              <a:gd name="f98" fmla="*/ f72 1 f37"/>
              <a:gd name="f99" fmla="*/ f73 1 f36"/>
              <a:gd name="f100" fmla="*/ f74 1 f37"/>
              <a:gd name="f101" fmla="*/ f75 1 f37"/>
              <a:gd name="f102" fmla="*/ f76 1 f36"/>
              <a:gd name="f103" fmla="*/ f77 1 f37"/>
              <a:gd name="f104" fmla="*/ f78 1 f36"/>
              <a:gd name="f105" fmla="*/ f79 1 f37"/>
              <a:gd name="f106" fmla="*/ f80 1 f36"/>
              <a:gd name="f107" fmla="*/ f81 1 f37"/>
              <a:gd name="f108" fmla="*/ f82 1 f37"/>
              <a:gd name="f109" fmla="*/ f83 f27 1"/>
              <a:gd name="f110" fmla="*/ f84 f27 1"/>
              <a:gd name="f111" fmla="*/ f86 f28 1"/>
              <a:gd name="f112" fmla="*/ f85 f28 1"/>
              <a:gd name="f113" fmla="*/ f87 f27 1"/>
              <a:gd name="f114" fmla="*/ f88 f28 1"/>
              <a:gd name="f115" fmla="*/ f89 f27 1"/>
              <a:gd name="f116" fmla="*/ f90 f28 1"/>
              <a:gd name="f117" fmla="*/ f91 f27 1"/>
              <a:gd name="f118" fmla="*/ f92 f28 1"/>
              <a:gd name="f119" fmla="*/ f93 f27 1"/>
              <a:gd name="f120" fmla="*/ f94 f28 1"/>
              <a:gd name="f121" fmla="*/ f95 f28 1"/>
              <a:gd name="f122" fmla="*/ f96 f28 1"/>
              <a:gd name="f123" fmla="*/ f97 f28 1"/>
              <a:gd name="f124" fmla="*/ f98 f28 1"/>
              <a:gd name="f125" fmla="*/ f99 f27 1"/>
              <a:gd name="f126" fmla="*/ f100 f28 1"/>
              <a:gd name="f127" fmla="*/ f101 f28 1"/>
              <a:gd name="f128" fmla="*/ f102 f27 1"/>
              <a:gd name="f129" fmla="*/ f103 f28 1"/>
              <a:gd name="f130" fmla="*/ f104 f27 1"/>
              <a:gd name="f131" fmla="*/ f105 f28 1"/>
              <a:gd name="f132" fmla="*/ f106 f27 1"/>
              <a:gd name="f133" fmla="*/ f107 f28 1"/>
              <a:gd name="f134" fmla="*/ f108 f28 1"/>
            </a:gdLst>
            <a:ahLst/>
            <a:cxnLst>
              <a:cxn ang="3cd4">
                <a:pos x="hc" y="t"/>
              </a:cxn>
              <a:cxn ang="0">
                <a:pos x="r" y="vc"/>
              </a:cxn>
              <a:cxn ang="cd4">
                <a:pos x="hc" y="b"/>
              </a:cxn>
              <a:cxn ang="cd2">
                <a:pos x="l" y="vc"/>
              </a:cxn>
              <a:cxn ang="f60">
                <a:pos x="f113" y="f114"/>
              </a:cxn>
              <a:cxn ang="f60">
                <a:pos x="f115" y="f116"/>
              </a:cxn>
              <a:cxn ang="f60">
                <a:pos x="f117" y="f118"/>
              </a:cxn>
              <a:cxn ang="f60">
                <a:pos x="f119" y="f120"/>
              </a:cxn>
              <a:cxn ang="f60">
                <a:pos x="f119" y="f121"/>
              </a:cxn>
              <a:cxn ang="f60">
                <a:pos x="f119" y="f122"/>
              </a:cxn>
              <a:cxn ang="f60">
                <a:pos x="f119" y="f123"/>
              </a:cxn>
              <a:cxn ang="f60">
                <a:pos x="f119" y="f124"/>
              </a:cxn>
              <a:cxn ang="f60">
                <a:pos x="f125" y="f126"/>
              </a:cxn>
              <a:cxn ang="f60">
                <a:pos x="f125" y="f127"/>
              </a:cxn>
              <a:cxn ang="f60">
                <a:pos x="f128" y="f129"/>
              </a:cxn>
              <a:cxn ang="f60">
                <a:pos x="f130" y="f131"/>
              </a:cxn>
              <a:cxn ang="f60">
                <a:pos x="f132" y="f133"/>
              </a:cxn>
              <a:cxn ang="f60">
                <a:pos x="f132" y="f134"/>
              </a:cxn>
              <a:cxn ang="f60">
                <a:pos x="f113" y="f114"/>
              </a:cxn>
            </a:cxnLst>
            <a:rect l="f109" t="f112" r="f110" b="f111"/>
            <a:pathLst>
              <a:path w="924" h="177">
                <a:moveTo>
                  <a:pt x="f8" y="f5"/>
                </a:moveTo>
                <a:lnTo>
                  <a:pt x="f9" y="f10"/>
                </a:lnTo>
                <a:lnTo>
                  <a:pt x="f11" y="f12"/>
                </a:lnTo>
                <a:lnTo>
                  <a:pt x="f6" y="f13"/>
                </a:lnTo>
                <a:lnTo>
                  <a:pt x="f6" y="f14"/>
                </a:lnTo>
                <a:lnTo>
                  <a:pt x="f6" y="f15"/>
                </a:lnTo>
                <a:lnTo>
                  <a:pt x="f6" y="f16"/>
                </a:lnTo>
                <a:lnTo>
                  <a:pt x="f6" y="f7"/>
                </a:lnTo>
                <a:lnTo>
                  <a:pt x="f5" y="f17"/>
                </a:lnTo>
                <a:lnTo>
                  <a:pt x="f5" y="f18"/>
                </a:lnTo>
                <a:lnTo>
                  <a:pt x="f19" y="f20"/>
                </a:lnTo>
                <a:lnTo>
                  <a:pt x="f21" y="f22"/>
                </a:lnTo>
                <a:lnTo>
                  <a:pt x="f23" y="f24"/>
                </a:lnTo>
                <a:lnTo>
                  <a:pt x="f23" y="f25"/>
                </a:lnTo>
                <a:lnTo>
                  <a:pt x="f8" y="f5"/>
                </a:lnTo>
                <a:close/>
              </a:path>
            </a:pathLst>
          </a:custGeom>
          <a:solidFill>
            <a:srgbClr val="92D05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grpSp>
        <p:nvGrpSpPr>
          <p:cNvPr id="46" name="Group 112">
            <a:extLst>
              <a:ext uri="{FF2B5EF4-FFF2-40B4-BE49-F238E27FC236}">
                <a16:creationId xmlns:a16="http://schemas.microsoft.com/office/drawing/2014/main" id="{0AC6BD81-9BE2-FB9B-0B47-9450BDF26986}"/>
              </a:ext>
            </a:extLst>
          </p:cNvPr>
          <p:cNvGrpSpPr/>
          <p:nvPr/>
        </p:nvGrpSpPr>
        <p:grpSpPr>
          <a:xfrm>
            <a:off x="4049718" y="2007033"/>
            <a:ext cx="360439" cy="498768"/>
            <a:chOff x="2749454" y="1501195"/>
            <a:chExt cx="360439" cy="498768"/>
          </a:xfrm>
        </p:grpSpPr>
        <p:sp>
          <p:nvSpPr>
            <p:cNvPr id="48" name="Freeform 114">
              <a:extLst>
                <a:ext uri="{FF2B5EF4-FFF2-40B4-BE49-F238E27FC236}">
                  <a16:creationId xmlns:a16="http://schemas.microsoft.com/office/drawing/2014/main" id="{2E5CBDA0-0AD7-42B7-F1AD-5AE2DA324526}"/>
                </a:ext>
              </a:extLst>
            </p:cNvPr>
            <p:cNvSpPr/>
            <p:nvPr/>
          </p:nvSpPr>
          <p:spPr>
            <a:xfrm rot="2467683">
              <a:off x="2769654" y="1501195"/>
              <a:ext cx="340239" cy="498768"/>
            </a:xfrm>
            <a:custGeom>
              <a:avLst/>
              <a:gdLst>
                <a:gd name="f0" fmla="val 10800000"/>
                <a:gd name="f1" fmla="val 5400000"/>
                <a:gd name="f2" fmla="val 180"/>
                <a:gd name="f3" fmla="val w"/>
                <a:gd name="f4" fmla="val h"/>
                <a:gd name="f5" fmla="val 0"/>
                <a:gd name="f6" fmla="val 1438"/>
                <a:gd name="f7" fmla="val 2107"/>
                <a:gd name="f8" fmla="val 943"/>
                <a:gd name="f9" fmla="val 1710"/>
                <a:gd name="f10" fmla="val 930"/>
                <a:gd name="f11" fmla="val 1766"/>
                <a:gd name="f12" fmla="val 912"/>
                <a:gd name="f13" fmla="val 1818"/>
                <a:gd name="f14" fmla="val 887"/>
                <a:gd name="f15" fmla="val 1868"/>
                <a:gd name="f16" fmla="val 858"/>
                <a:gd name="f17" fmla="val 1914"/>
                <a:gd name="f18" fmla="val 823"/>
                <a:gd name="f19" fmla="val 1956"/>
                <a:gd name="f20" fmla="val 784"/>
                <a:gd name="f21" fmla="val 1994"/>
                <a:gd name="f22" fmla="val 739"/>
                <a:gd name="f23" fmla="val 2027"/>
                <a:gd name="f24" fmla="val 692"/>
                <a:gd name="f25" fmla="val 2055"/>
                <a:gd name="f26" fmla="val 642"/>
                <a:gd name="f27" fmla="val 2078"/>
                <a:gd name="f28" fmla="val 589"/>
                <a:gd name="f29" fmla="val 2094"/>
                <a:gd name="f30" fmla="val 533"/>
                <a:gd name="f31" fmla="val 2105"/>
                <a:gd name="f32" fmla="val 474"/>
                <a:gd name="f33" fmla="val 415"/>
                <a:gd name="f34" fmla="val 2103"/>
                <a:gd name="f35" fmla="val 357"/>
                <a:gd name="f36" fmla="val 2093"/>
                <a:gd name="f37" fmla="val 303"/>
                <a:gd name="f38" fmla="val 2075"/>
                <a:gd name="f39" fmla="val 252"/>
                <a:gd name="f40" fmla="val 2052"/>
                <a:gd name="f41" fmla="val 203"/>
                <a:gd name="f42" fmla="val 2023"/>
                <a:gd name="f43" fmla="val 160"/>
                <a:gd name="f44" fmla="val 1988"/>
                <a:gd name="f45" fmla="val 119"/>
                <a:gd name="f46" fmla="val 1948"/>
                <a:gd name="f47" fmla="val 85"/>
                <a:gd name="f48" fmla="val 1905"/>
                <a:gd name="f49" fmla="val 56"/>
                <a:gd name="f50" fmla="val 1857"/>
                <a:gd name="f51" fmla="val 32"/>
                <a:gd name="f52" fmla="val 1804"/>
                <a:gd name="f53" fmla="val 15"/>
                <a:gd name="f54" fmla="val 1750"/>
                <a:gd name="f55" fmla="val 4"/>
                <a:gd name="f56" fmla="val 1692"/>
                <a:gd name="f57" fmla="val 1634"/>
                <a:gd name="f58" fmla="val 1578"/>
                <a:gd name="f59" fmla="val 12"/>
                <a:gd name="f60" fmla="val 1525"/>
                <a:gd name="f61" fmla="val 28"/>
                <a:gd name="f62" fmla="val 1474"/>
                <a:gd name="f63" fmla="val 48"/>
                <a:gd name="f64" fmla="val 1424"/>
                <a:gd name="f65" fmla="val 75"/>
                <a:gd name="f66" fmla="val 1378"/>
                <a:gd name="f67" fmla="val 105"/>
                <a:gd name="f68" fmla="val 1336"/>
                <a:gd name="f69" fmla="val 140"/>
                <a:gd name="f70" fmla="val 1297"/>
                <a:gd name="f71" fmla="val 137"/>
                <a:gd name="f72" fmla="val 1296"/>
                <a:gd name="f73" fmla="+- 0 0 -90"/>
                <a:gd name="f74" fmla="*/ f3 1 1438"/>
                <a:gd name="f75" fmla="*/ f4 1 2107"/>
                <a:gd name="f76" fmla="val f5"/>
                <a:gd name="f77" fmla="val f6"/>
                <a:gd name="f78" fmla="val f7"/>
                <a:gd name="f79" fmla="*/ f73 f0 1"/>
                <a:gd name="f80" fmla="+- f78 0 f76"/>
                <a:gd name="f81" fmla="+- f77 0 f76"/>
                <a:gd name="f82" fmla="*/ f79 1 f2"/>
                <a:gd name="f83" fmla="*/ f81 1 1438"/>
                <a:gd name="f84" fmla="*/ f80 1 2107"/>
                <a:gd name="f85" fmla="*/ 1438 f81 1"/>
                <a:gd name="f86" fmla="*/ 0 f80 1"/>
                <a:gd name="f87" fmla="*/ 943 f81 1"/>
                <a:gd name="f88" fmla="*/ 1710 f80 1"/>
                <a:gd name="f89" fmla="*/ 930 f81 1"/>
                <a:gd name="f90" fmla="*/ 1766 f80 1"/>
                <a:gd name="f91" fmla="*/ 912 f81 1"/>
                <a:gd name="f92" fmla="*/ 1818 f80 1"/>
                <a:gd name="f93" fmla="*/ 887 f81 1"/>
                <a:gd name="f94" fmla="*/ 1868 f80 1"/>
                <a:gd name="f95" fmla="*/ 858 f81 1"/>
                <a:gd name="f96" fmla="*/ 1914 f80 1"/>
                <a:gd name="f97" fmla="*/ 823 f81 1"/>
                <a:gd name="f98" fmla="*/ 1956 f80 1"/>
                <a:gd name="f99" fmla="*/ 784 f81 1"/>
                <a:gd name="f100" fmla="*/ 1994 f80 1"/>
                <a:gd name="f101" fmla="*/ 739 f81 1"/>
                <a:gd name="f102" fmla="*/ 2027 f80 1"/>
                <a:gd name="f103" fmla="*/ 692 f81 1"/>
                <a:gd name="f104" fmla="*/ 2055 f80 1"/>
                <a:gd name="f105" fmla="*/ 642 f81 1"/>
                <a:gd name="f106" fmla="*/ 2078 f80 1"/>
                <a:gd name="f107" fmla="*/ 589 f81 1"/>
                <a:gd name="f108" fmla="*/ 2094 f80 1"/>
                <a:gd name="f109" fmla="*/ 533 f81 1"/>
                <a:gd name="f110" fmla="*/ 2105 f80 1"/>
                <a:gd name="f111" fmla="*/ 474 f81 1"/>
                <a:gd name="f112" fmla="*/ 2107 f80 1"/>
                <a:gd name="f113" fmla="*/ 415 f81 1"/>
                <a:gd name="f114" fmla="*/ 2103 f80 1"/>
                <a:gd name="f115" fmla="*/ 357 f81 1"/>
                <a:gd name="f116" fmla="*/ 2093 f80 1"/>
                <a:gd name="f117" fmla="*/ 303 f81 1"/>
                <a:gd name="f118" fmla="*/ 2075 f80 1"/>
                <a:gd name="f119" fmla="*/ 252 f81 1"/>
                <a:gd name="f120" fmla="*/ 2052 f80 1"/>
                <a:gd name="f121" fmla="*/ 203 f81 1"/>
                <a:gd name="f122" fmla="*/ 2023 f80 1"/>
                <a:gd name="f123" fmla="*/ 160 f81 1"/>
                <a:gd name="f124" fmla="*/ 1988 f80 1"/>
                <a:gd name="f125" fmla="*/ 119 f81 1"/>
                <a:gd name="f126" fmla="*/ 1948 f80 1"/>
                <a:gd name="f127" fmla="*/ 85 f81 1"/>
                <a:gd name="f128" fmla="*/ 1905 f80 1"/>
                <a:gd name="f129" fmla="*/ 56 f81 1"/>
                <a:gd name="f130" fmla="*/ 1857 f80 1"/>
                <a:gd name="f131" fmla="*/ 32 f81 1"/>
                <a:gd name="f132" fmla="*/ 1804 f80 1"/>
                <a:gd name="f133" fmla="*/ 15 f81 1"/>
                <a:gd name="f134" fmla="*/ 1750 f80 1"/>
                <a:gd name="f135" fmla="*/ 4 f81 1"/>
                <a:gd name="f136" fmla="*/ 1692 f80 1"/>
                <a:gd name="f137" fmla="*/ 0 f81 1"/>
                <a:gd name="f138" fmla="*/ 1634 f80 1"/>
                <a:gd name="f139" fmla="*/ 1578 f80 1"/>
                <a:gd name="f140" fmla="*/ 12 f81 1"/>
                <a:gd name="f141" fmla="*/ 1525 f80 1"/>
                <a:gd name="f142" fmla="*/ 28 f81 1"/>
                <a:gd name="f143" fmla="*/ 1474 f80 1"/>
                <a:gd name="f144" fmla="*/ 48 f81 1"/>
                <a:gd name="f145" fmla="*/ 1424 f80 1"/>
                <a:gd name="f146" fmla="*/ 75 f81 1"/>
                <a:gd name="f147" fmla="*/ 1378 f80 1"/>
                <a:gd name="f148" fmla="*/ 105 f81 1"/>
                <a:gd name="f149" fmla="*/ 1336 f80 1"/>
                <a:gd name="f150" fmla="*/ 140 f81 1"/>
                <a:gd name="f151" fmla="*/ 1297 f80 1"/>
                <a:gd name="f152" fmla="*/ 137 f81 1"/>
                <a:gd name="f153" fmla="*/ 1296 f80 1"/>
                <a:gd name="f154" fmla="+- f82 0 f1"/>
                <a:gd name="f155" fmla="*/ f85 1 1438"/>
                <a:gd name="f156" fmla="*/ f86 1 2107"/>
                <a:gd name="f157" fmla="*/ f87 1 1438"/>
                <a:gd name="f158" fmla="*/ f88 1 2107"/>
                <a:gd name="f159" fmla="*/ f89 1 1438"/>
                <a:gd name="f160" fmla="*/ f90 1 2107"/>
                <a:gd name="f161" fmla="*/ f91 1 1438"/>
                <a:gd name="f162" fmla="*/ f92 1 2107"/>
                <a:gd name="f163" fmla="*/ f93 1 1438"/>
                <a:gd name="f164" fmla="*/ f94 1 2107"/>
                <a:gd name="f165" fmla="*/ f95 1 1438"/>
                <a:gd name="f166" fmla="*/ f96 1 2107"/>
                <a:gd name="f167" fmla="*/ f97 1 1438"/>
                <a:gd name="f168" fmla="*/ f98 1 2107"/>
                <a:gd name="f169" fmla="*/ f99 1 1438"/>
                <a:gd name="f170" fmla="*/ f100 1 2107"/>
                <a:gd name="f171" fmla="*/ f101 1 1438"/>
                <a:gd name="f172" fmla="*/ f102 1 2107"/>
                <a:gd name="f173" fmla="*/ f103 1 1438"/>
                <a:gd name="f174" fmla="*/ f104 1 2107"/>
                <a:gd name="f175" fmla="*/ f105 1 1438"/>
                <a:gd name="f176" fmla="*/ f106 1 2107"/>
                <a:gd name="f177" fmla="*/ f107 1 1438"/>
                <a:gd name="f178" fmla="*/ f108 1 2107"/>
                <a:gd name="f179" fmla="*/ f109 1 1438"/>
                <a:gd name="f180" fmla="*/ f110 1 2107"/>
                <a:gd name="f181" fmla="*/ f111 1 1438"/>
                <a:gd name="f182" fmla="*/ f112 1 2107"/>
                <a:gd name="f183" fmla="*/ f113 1 1438"/>
                <a:gd name="f184" fmla="*/ f114 1 2107"/>
                <a:gd name="f185" fmla="*/ f115 1 1438"/>
                <a:gd name="f186" fmla="*/ f116 1 2107"/>
                <a:gd name="f187" fmla="*/ f117 1 1438"/>
                <a:gd name="f188" fmla="*/ f118 1 2107"/>
                <a:gd name="f189" fmla="*/ f119 1 1438"/>
                <a:gd name="f190" fmla="*/ f120 1 2107"/>
                <a:gd name="f191" fmla="*/ f121 1 1438"/>
                <a:gd name="f192" fmla="*/ f122 1 2107"/>
                <a:gd name="f193" fmla="*/ f123 1 1438"/>
                <a:gd name="f194" fmla="*/ f124 1 2107"/>
                <a:gd name="f195" fmla="*/ f125 1 1438"/>
                <a:gd name="f196" fmla="*/ f126 1 2107"/>
                <a:gd name="f197" fmla="*/ f127 1 1438"/>
                <a:gd name="f198" fmla="*/ f128 1 2107"/>
                <a:gd name="f199" fmla="*/ f129 1 1438"/>
                <a:gd name="f200" fmla="*/ f130 1 2107"/>
                <a:gd name="f201" fmla="*/ f131 1 1438"/>
                <a:gd name="f202" fmla="*/ f132 1 2107"/>
                <a:gd name="f203" fmla="*/ f133 1 1438"/>
                <a:gd name="f204" fmla="*/ f134 1 2107"/>
                <a:gd name="f205" fmla="*/ f135 1 1438"/>
                <a:gd name="f206" fmla="*/ f136 1 2107"/>
                <a:gd name="f207" fmla="*/ f137 1 1438"/>
                <a:gd name="f208" fmla="*/ f138 1 2107"/>
                <a:gd name="f209" fmla="*/ f139 1 2107"/>
                <a:gd name="f210" fmla="*/ f140 1 1438"/>
                <a:gd name="f211" fmla="*/ f141 1 2107"/>
                <a:gd name="f212" fmla="*/ f142 1 1438"/>
                <a:gd name="f213" fmla="*/ f143 1 2107"/>
                <a:gd name="f214" fmla="*/ f144 1 1438"/>
                <a:gd name="f215" fmla="*/ f145 1 2107"/>
                <a:gd name="f216" fmla="*/ f146 1 1438"/>
                <a:gd name="f217" fmla="*/ f147 1 2107"/>
                <a:gd name="f218" fmla="*/ f148 1 1438"/>
                <a:gd name="f219" fmla="*/ f149 1 2107"/>
                <a:gd name="f220" fmla="*/ f150 1 1438"/>
                <a:gd name="f221" fmla="*/ f151 1 2107"/>
                <a:gd name="f222" fmla="*/ f152 1 1438"/>
                <a:gd name="f223" fmla="*/ f153 1 2107"/>
                <a:gd name="f224" fmla="*/ 0 1 f83"/>
                <a:gd name="f225" fmla="*/ f77 1 f83"/>
                <a:gd name="f226" fmla="*/ 0 1 f84"/>
                <a:gd name="f227" fmla="*/ f78 1 f84"/>
                <a:gd name="f228" fmla="*/ f155 1 f83"/>
                <a:gd name="f229" fmla="*/ f156 1 f84"/>
                <a:gd name="f230" fmla="*/ f157 1 f83"/>
                <a:gd name="f231" fmla="*/ f158 1 f84"/>
                <a:gd name="f232" fmla="*/ f159 1 f83"/>
                <a:gd name="f233" fmla="*/ f160 1 f84"/>
                <a:gd name="f234" fmla="*/ f161 1 f83"/>
                <a:gd name="f235" fmla="*/ f162 1 f84"/>
                <a:gd name="f236" fmla="*/ f163 1 f83"/>
                <a:gd name="f237" fmla="*/ f164 1 f84"/>
                <a:gd name="f238" fmla="*/ f165 1 f83"/>
                <a:gd name="f239" fmla="*/ f166 1 f84"/>
                <a:gd name="f240" fmla="*/ f167 1 f83"/>
                <a:gd name="f241" fmla="*/ f168 1 f84"/>
                <a:gd name="f242" fmla="*/ f169 1 f83"/>
                <a:gd name="f243" fmla="*/ f170 1 f84"/>
                <a:gd name="f244" fmla="*/ f171 1 f83"/>
                <a:gd name="f245" fmla="*/ f172 1 f84"/>
                <a:gd name="f246" fmla="*/ f173 1 f83"/>
                <a:gd name="f247" fmla="*/ f174 1 f84"/>
                <a:gd name="f248" fmla="*/ f175 1 f83"/>
                <a:gd name="f249" fmla="*/ f176 1 f84"/>
                <a:gd name="f250" fmla="*/ f177 1 f83"/>
                <a:gd name="f251" fmla="*/ f178 1 f84"/>
                <a:gd name="f252" fmla="*/ f179 1 f83"/>
                <a:gd name="f253" fmla="*/ f180 1 f84"/>
                <a:gd name="f254" fmla="*/ f181 1 f83"/>
                <a:gd name="f255" fmla="*/ f182 1 f84"/>
                <a:gd name="f256" fmla="*/ f183 1 f83"/>
                <a:gd name="f257" fmla="*/ f184 1 f84"/>
                <a:gd name="f258" fmla="*/ f185 1 f83"/>
                <a:gd name="f259" fmla="*/ f186 1 f84"/>
                <a:gd name="f260" fmla="*/ f187 1 f83"/>
                <a:gd name="f261" fmla="*/ f188 1 f84"/>
                <a:gd name="f262" fmla="*/ f189 1 f83"/>
                <a:gd name="f263" fmla="*/ f190 1 f84"/>
                <a:gd name="f264" fmla="*/ f191 1 f83"/>
                <a:gd name="f265" fmla="*/ f192 1 f84"/>
                <a:gd name="f266" fmla="*/ f193 1 f83"/>
                <a:gd name="f267" fmla="*/ f194 1 f84"/>
                <a:gd name="f268" fmla="*/ f195 1 f83"/>
                <a:gd name="f269" fmla="*/ f196 1 f84"/>
                <a:gd name="f270" fmla="*/ f197 1 f83"/>
                <a:gd name="f271" fmla="*/ f198 1 f84"/>
                <a:gd name="f272" fmla="*/ f199 1 f83"/>
                <a:gd name="f273" fmla="*/ f200 1 f84"/>
                <a:gd name="f274" fmla="*/ f201 1 f83"/>
                <a:gd name="f275" fmla="*/ f202 1 f84"/>
                <a:gd name="f276" fmla="*/ f203 1 f83"/>
                <a:gd name="f277" fmla="*/ f204 1 f84"/>
                <a:gd name="f278" fmla="*/ f205 1 f83"/>
                <a:gd name="f279" fmla="*/ f206 1 f84"/>
                <a:gd name="f280" fmla="*/ f207 1 f83"/>
                <a:gd name="f281" fmla="*/ f208 1 f84"/>
                <a:gd name="f282" fmla="*/ f209 1 f84"/>
                <a:gd name="f283" fmla="*/ f210 1 f83"/>
                <a:gd name="f284" fmla="*/ f211 1 f84"/>
                <a:gd name="f285" fmla="*/ f212 1 f83"/>
                <a:gd name="f286" fmla="*/ f213 1 f84"/>
                <a:gd name="f287" fmla="*/ f214 1 f83"/>
                <a:gd name="f288" fmla="*/ f215 1 f84"/>
                <a:gd name="f289" fmla="*/ f216 1 f83"/>
                <a:gd name="f290" fmla="*/ f217 1 f84"/>
                <a:gd name="f291" fmla="*/ f218 1 f83"/>
                <a:gd name="f292" fmla="*/ f219 1 f84"/>
                <a:gd name="f293" fmla="*/ f220 1 f83"/>
                <a:gd name="f294" fmla="*/ f221 1 f84"/>
                <a:gd name="f295" fmla="*/ f222 1 f83"/>
                <a:gd name="f296" fmla="*/ f223 1 f84"/>
                <a:gd name="f297" fmla="*/ f224 f74 1"/>
                <a:gd name="f298" fmla="*/ f225 f74 1"/>
                <a:gd name="f299" fmla="*/ f227 f75 1"/>
                <a:gd name="f300" fmla="*/ f226 f75 1"/>
                <a:gd name="f301" fmla="*/ f228 f74 1"/>
                <a:gd name="f302" fmla="*/ f229 f75 1"/>
                <a:gd name="f303" fmla="*/ f230 f74 1"/>
                <a:gd name="f304" fmla="*/ f231 f75 1"/>
                <a:gd name="f305" fmla="*/ f232 f74 1"/>
                <a:gd name="f306" fmla="*/ f233 f75 1"/>
                <a:gd name="f307" fmla="*/ f234 f74 1"/>
                <a:gd name="f308" fmla="*/ f235 f75 1"/>
                <a:gd name="f309" fmla="*/ f236 f74 1"/>
                <a:gd name="f310" fmla="*/ f237 f75 1"/>
                <a:gd name="f311" fmla="*/ f238 f74 1"/>
                <a:gd name="f312" fmla="*/ f239 f75 1"/>
                <a:gd name="f313" fmla="*/ f240 f74 1"/>
                <a:gd name="f314" fmla="*/ f241 f75 1"/>
                <a:gd name="f315" fmla="*/ f242 f74 1"/>
                <a:gd name="f316" fmla="*/ f243 f75 1"/>
                <a:gd name="f317" fmla="*/ f244 f74 1"/>
                <a:gd name="f318" fmla="*/ f245 f75 1"/>
                <a:gd name="f319" fmla="*/ f246 f74 1"/>
                <a:gd name="f320" fmla="*/ f247 f75 1"/>
                <a:gd name="f321" fmla="*/ f248 f74 1"/>
                <a:gd name="f322" fmla="*/ f249 f75 1"/>
                <a:gd name="f323" fmla="*/ f250 f74 1"/>
                <a:gd name="f324" fmla="*/ f251 f75 1"/>
                <a:gd name="f325" fmla="*/ f252 f74 1"/>
                <a:gd name="f326" fmla="*/ f253 f75 1"/>
                <a:gd name="f327" fmla="*/ f254 f74 1"/>
                <a:gd name="f328" fmla="*/ f255 f75 1"/>
                <a:gd name="f329" fmla="*/ f256 f74 1"/>
                <a:gd name="f330" fmla="*/ f257 f75 1"/>
                <a:gd name="f331" fmla="*/ f258 f74 1"/>
                <a:gd name="f332" fmla="*/ f259 f75 1"/>
                <a:gd name="f333" fmla="*/ f260 f74 1"/>
                <a:gd name="f334" fmla="*/ f261 f75 1"/>
                <a:gd name="f335" fmla="*/ f262 f74 1"/>
                <a:gd name="f336" fmla="*/ f263 f75 1"/>
                <a:gd name="f337" fmla="*/ f264 f74 1"/>
                <a:gd name="f338" fmla="*/ f265 f75 1"/>
                <a:gd name="f339" fmla="*/ f266 f74 1"/>
                <a:gd name="f340" fmla="*/ f267 f75 1"/>
                <a:gd name="f341" fmla="*/ f268 f74 1"/>
                <a:gd name="f342" fmla="*/ f269 f75 1"/>
                <a:gd name="f343" fmla="*/ f270 f74 1"/>
                <a:gd name="f344" fmla="*/ f271 f75 1"/>
                <a:gd name="f345" fmla="*/ f272 f74 1"/>
                <a:gd name="f346" fmla="*/ f273 f75 1"/>
                <a:gd name="f347" fmla="*/ f274 f74 1"/>
                <a:gd name="f348" fmla="*/ f275 f75 1"/>
                <a:gd name="f349" fmla="*/ f276 f74 1"/>
                <a:gd name="f350" fmla="*/ f277 f75 1"/>
                <a:gd name="f351" fmla="*/ f278 f74 1"/>
                <a:gd name="f352" fmla="*/ f279 f75 1"/>
                <a:gd name="f353" fmla="*/ f280 f74 1"/>
                <a:gd name="f354" fmla="*/ f281 f75 1"/>
                <a:gd name="f355" fmla="*/ f282 f75 1"/>
                <a:gd name="f356" fmla="*/ f283 f74 1"/>
                <a:gd name="f357" fmla="*/ f284 f75 1"/>
                <a:gd name="f358" fmla="*/ f285 f74 1"/>
                <a:gd name="f359" fmla="*/ f286 f75 1"/>
                <a:gd name="f360" fmla="*/ f287 f74 1"/>
                <a:gd name="f361" fmla="*/ f288 f75 1"/>
                <a:gd name="f362" fmla="*/ f289 f74 1"/>
                <a:gd name="f363" fmla="*/ f290 f75 1"/>
                <a:gd name="f364" fmla="*/ f291 f74 1"/>
                <a:gd name="f365" fmla="*/ f292 f75 1"/>
                <a:gd name="f366" fmla="*/ f293 f74 1"/>
                <a:gd name="f367" fmla="*/ f294 f75 1"/>
                <a:gd name="f368" fmla="*/ f295 f74 1"/>
                <a:gd name="f369" fmla="*/ f296 f75 1"/>
              </a:gdLst>
              <a:ahLst/>
              <a:cxnLst>
                <a:cxn ang="3cd4">
                  <a:pos x="hc" y="t"/>
                </a:cxn>
                <a:cxn ang="0">
                  <a:pos x="r" y="vc"/>
                </a:cxn>
                <a:cxn ang="cd4">
                  <a:pos x="hc" y="b"/>
                </a:cxn>
                <a:cxn ang="cd2">
                  <a:pos x="l" y="vc"/>
                </a:cxn>
                <a:cxn ang="f154">
                  <a:pos x="f301" y="f302"/>
                </a:cxn>
                <a:cxn ang="f154">
                  <a:pos x="f303" y="f304"/>
                </a:cxn>
                <a:cxn ang="f154">
                  <a:pos x="f305" y="f306"/>
                </a:cxn>
                <a:cxn ang="f154">
                  <a:pos x="f307" y="f308"/>
                </a:cxn>
                <a:cxn ang="f154">
                  <a:pos x="f309" y="f310"/>
                </a:cxn>
                <a:cxn ang="f154">
                  <a:pos x="f311" y="f312"/>
                </a:cxn>
                <a:cxn ang="f154">
                  <a:pos x="f313" y="f314"/>
                </a:cxn>
                <a:cxn ang="f154">
                  <a:pos x="f315" y="f316"/>
                </a:cxn>
                <a:cxn ang="f154">
                  <a:pos x="f317" y="f318"/>
                </a:cxn>
                <a:cxn ang="f154">
                  <a:pos x="f319" y="f320"/>
                </a:cxn>
                <a:cxn ang="f154">
                  <a:pos x="f321" y="f322"/>
                </a:cxn>
                <a:cxn ang="f154">
                  <a:pos x="f323" y="f324"/>
                </a:cxn>
                <a:cxn ang="f154">
                  <a:pos x="f325" y="f326"/>
                </a:cxn>
                <a:cxn ang="f154">
                  <a:pos x="f327" y="f328"/>
                </a:cxn>
                <a:cxn ang="f154">
                  <a:pos x="f329" y="f330"/>
                </a:cxn>
                <a:cxn ang="f154">
                  <a:pos x="f331" y="f332"/>
                </a:cxn>
                <a:cxn ang="f154">
                  <a:pos x="f333" y="f334"/>
                </a:cxn>
                <a:cxn ang="f154">
                  <a:pos x="f335" y="f336"/>
                </a:cxn>
                <a:cxn ang="f154">
                  <a:pos x="f337" y="f338"/>
                </a:cxn>
                <a:cxn ang="f154">
                  <a:pos x="f339" y="f340"/>
                </a:cxn>
                <a:cxn ang="f154">
                  <a:pos x="f341" y="f342"/>
                </a:cxn>
                <a:cxn ang="f154">
                  <a:pos x="f343" y="f344"/>
                </a:cxn>
                <a:cxn ang="f154">
                  <a:pos x="f345" y="f346"/>
                </a:cxn>
                <a:cxn ang="f154">
                  <a:pos x="f347" y="f348"/>
                </a:cxn>
                <a:cxn ang="f154">
                  <a:pos x="f349" y="f350"/>
                </a:cxn>
                <a:cxn ang="f154">
                  <a:pos x="f351" y="f352"/>
                </a:cxn>
                <a:cxn ang="f154">
                  <a:pos x="f353" y="f354"/>
                </a:cxn>
                <a:cxn ang="f154">
                  <a:pos x="f351" y="f355"/>
                </a:cxn>
                <a:cxn ang="f154">
                  <a:pos x="f356" y="f357"/>
                </a:cxn>
                <a:cxn ang="f154">
                  <a:pos x="f358" y="f359"/>
                </a:cxn>
                <a:cxn ang="f154">
                  <a:pos x="f360" y="f361"/>
                </a:cxn>
                <a:cxn ang="f154">
                  <a:pos x="f362" y="f363"/>
                </a:cxn>
                <a:cxn ang="f154">
                  <a:pos x="f364" y="f365"/>
                </a:cxn>
                <a:cxn ang="f154">
                  <a:pos x="f366" y="f367"/>
                </a:cxn>
                <a:cxn ang="f154">
                  <a:pos x="f368" y="f369"/>
                </a:cxn>
                <a:cxn ang="f154">
                  <a:pos x="f301" y="f302"/>
                </a:cxn>
              </a:cxnLst>
              <a:rect l="f297" t="f300" r="f298" b="f299"/>
              <a:pathLst>
                <a:path w="1438" h="2107">
                  <a:moveTo>
                    <a:pt x="f6" y="f5"/>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7"/>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 y="f57"/>
                  </a:lnTo>
                  <a:lnTo>
                    <a:pt x="f55" y="f58"/>
                  </a:lnTo>
                  <a:lnTo>
                    <a:pt x="f59" y="f60"/>
                  </a:lnTo>
                  <a:lnTo>
                    <a:pt x="f61" y="f62"/>
                  </a:lnTo>
                  <a:lnTo>
                    <a:pt x="f63" y="f64"/>
                  </a:lnTo>
                  <a:lnTo>
                    <a:pt x="f65" y="f66"/>
                  </a:lnTo>
                  <a:lnTo>
                    <a:pt x="f67" y="f68"/>
                  </a:lnTo>
                  <a:lnTo>
                    <a:pt x="f69" y="f70"/>
                  </a:lnTo>
                  <a:lnTo>
                    <a:pt x="f71" y="f72"/>
                  </a:lnTo>
                  <a:lnTo>
                    <a:pt x="f6" y="f5"/>
                  </a:lnTo>
                  <a:close/>
                </a:path>
              </a:pathLst>
            </a:custGeom>
            <a:solidFill>
              <a:srgbClr val="629DD1"/>
            </a:solidFill>
            <a:ln w="57150" cap="flat">
              <a:solidFill>
                <a:srgbClr val="FFFFFF"/>
              </a:solidFill>
              <a:prstDash val="solid"/>
              <a:roun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49" name="Freeform 115">
              <a:extLst>
                <a:ext uri="{FF2B5EF4-FFF2-40B4-BE49-F238E27FC236}">
                  <a16:creationId xmlns:a16="http://schemas.microsoft.com/office/drawing/2014/main" id="{B8EE912B-6672-FE83-D5F4-215DA9D13829}"/>
                </a:ext>
              </a:extLst>
            </p:cNvPr>
            <p:cNvSpPr/>
            <p:nvPr/>
          </p:nvSpPr>
          <p:spPr>
            <a:xfrm rot="2185032">
              <a:off x="2749454" y="1769529"/>
              <a:ext cx="99376" cy="98901"/>
            </a:xfrm>
            <a:custGeom>
              <a:avLst/>
              <a:gdLst>
                <a:gd name="f0" fmla="val 10800000"/>
                <a:gd name="f1" fmla="val 5400000"/>
                <a:gd name="f2" fmla="val 180"/>
                <a:gd name="f3" fmla="val w"/>
                <a:gd name="f4" fmla="val h"/>
                <a:gd name="f5" fmla="val 0"/>
                <a:gd name="f6" fmla="val 418"/>
                <a:gd name="f7" fmla="val 419"/>
                <a:gd name="f8" fmla="val 208"/>
                <a:gd name="f9" fmla="val 247"/>
                <a:gd name="f10" fmla="val 4"/>
                <a:gd name="f11" fmla="val 282"/>
                <a:gd name="f12" fmla="val 13"/>
                <a:gd name="f13" fmla="val 314"/>
                <a:gd name="f14" fmla="val 28"/>
                <a:gd name="f15" fmla="val 343"/>
                <a:gd name="f16" fmla="val 50"/>
                <a:gd name="f17" fmla="val 369"/>
                <a:gd name="f18" fmla="val 75"/>
                <a:gd name="f19" fmla="val 389"/>
                <a:gd name="f20" fmla="val 103"/>
                <a:gd name="f21" fmla="val 404"/>
                <a:gd name="f22" fmla="val 136"/>
                <a:gd name="f23" fmla="val 415"/>
                <a:gd name="f24" fmla="val 172"/>
                <a:gd name="f25" fmla="val 210"/>
                <a:gd name="f26" fmla="val 316"/>
                <a:gd name="f27" fmla="val 345"/>
                <a:gd name="f28" fmla="val 391"/>
                <a:gd name="f29" fmla="val 406"/>
                <a:gd name="f30" fmla="val 74"/>
                <a:gd name="f31" fmla="val 48"/>
                <a:gd name="f32" fmla="val 12"/>
                <a:gd name="f33" fmla="val 2"/>
                <a:gd name="f34" fmla="+- 0 0 -90"/>
                <a:gd name="f35" fmla="*/ f3 1 418"/>
                <a:gd name="f36" fmla="*/ f4 1 419"/>
                <a:gd name="f37" fmla="val f5"/>
                <a:gd name="f38" fmla="val f6"/>
                <a:gd name="f39" fmla="val f7"/>
                <a:gd name="f40" fmla="*/ f34 f0 1"/>
                <a:gd name="f41" fmla="+- f39 0 f37"/>
                <a:gd name="f42" fmla="+- f38 0 f37"/>
                <a:gd name="f43" fmla="*/ f40 1 f2"/>
                <a:gd name="f44" fmla="*/ f42 1 418"/>
                <a:gd name="f45" fmla="*/ f41 1 419"/>
                <a:gd name="f46" fmla="*/ 208 f42 1"/>
                <a:gd name="f47" fmla="*/ 0 f41 1"/>
                <a:gd name="f48" fmla="*/ 247 f42 1"/>
                <a:gd name="f49" fmla="*/ 4 f41 1"/>
                <a:gd name="f50" fmla="*/ 282 f42 1"/>
                <a:gd name="f51" fmla="*/ 13 f41 1"/>
                <a:gd name="f52" fmla="*/ 314 f42 1"/>
                <a:gd name="f53" fmla="*/ 28 f41 1"/>
                <a:gd name="f54" fmla="*/ 343 f42 1"/>
                <a:gd name="f55" fmla="*/ 50 f41 1"/>
                <a:gd name="f56" fmla="*/ 369 f42 1"/>
                <a:gd name="f57" fmla="*/ 75 f41 1"/>
                <a:gd name="f58" fmla="*/ 389 f42 1"/>
                <a:gd name="f59" fmla="*/ 103 f41 1"/>
                <a:gd name="f60" fmla="*/ 404 f42 1"/>
                <a:gd name="f61" fmla="*/ 136 f41 1"/>
                <a:gd name="f62" fmla="*/ 415 f42 1"/>
                <a:gd name="f63" fmla="*/ 172 f41 1"/>
                <a:gd name="f64" fmla="*/ 418 f42 1"/>
                <a:gd name="f65" fmla="*/ 210 f41 1"/>
                <a:gd name="f66" fmla="*/ 247 f41 1"/>
                <a:gd name="f67" fmla="*/ 282 f41 1"/>
                <a:gd name="f68" fmla="*/ 316 f41 1"/>
                <a:gd name="f69" fmla="*/ 345 f41 1"/>
                <a:gd name="f70" fmla="*/ 369 f41 1"/>
                <a:gd name="f71" fmla="*/ 391 f41 1"/>
                <a:gd name="f72" fmla="*/ 406 f41 1"/>
                <a:gd name="f73" fmla="*/ 415 f41 1"/>
                <a:gd name="f74" fmla="*/ 419 f41 1"/>
                <a:gd name="f75" fmla="*/ 172 f42 1"/>
                <a:gd name="f76" fmla="*/ 136 f42 1"/>
                <a:gd name="f77" fmla="*/ 103 f42 1"/>
                <a:gd name="f78" fmla="*/ 74 f42 1"/>
                <a:gd name="f79" fmla="*/ 48 f42 1"/>
                <a:gd name="f80" fmla="*/ 28 f42 1"/>
                <a:gd name="f81" fmla="*/ 12 f42 1"/>
                <a:gd name="f82" fmla="*/ 2 f42 1"/>
                <a:gd name="f83" fmla="*/ 0 f42 1"/>
                <a:gd name="f84" fmla="+- f43 0 f1"/>
                <a:gd name="f85" fmla="*/ f46 1 418"/>
                <a:gd name="f86" fmla="*/ f47 1 419"/>
                <a:gd name="f87" fmla="*/ f48 1 418"/>
                <a:gd name="f88" fmla="*/ f49 1 419"/>
                <a:gd name="f89" fmla="*/ f50 1 418"/>
                <a:gd name="f90" fmla="*/ f51 1 419"/>
                <a:gd name="f91" fmla="*/ f52 1 418"/>
                <a:gd name="f92" fmla="*/ f53 1 419"/>
                <a:gd name="f93" fmla="*/ f54 1 418"/>
                <a:gd name="f94" fmla="*/ f55 1 419"/>
                <a:gd name="f95" fmla="*/ f56 1 418"/>
                <a:gd name="f96" fmla="*/ f57 1 419"/>
                <a:gd name="f97" fmla="*/ f58 1 418"/>
                <a:gd name="f98" fmla="*/ f59 1 419"/>
                <a:gd name="f99" fmla="*/ f60 1 418"/>
                <a:gd name="f100" fmla="*/ f61 1 419"/>
                <a:gd name="f101" fmla="*/ f62 1 418"/>
                <a:gd name="f102" fmla="*/ f63 1 419"/>
                <a:gd name="f103" fmla="*/ f64 1 418"/>
                <a:gd name="f104" fmla="*/ f65 1 419"/>
                <a:gd name="f105" fmla="*/ f66 1 419"/>
                <a:gd name="f106" fmla="*/ f67 1 419"/>
                <a:gd name="f107" fmla="*/ f68 1 419"/>
                <a:gd name="f108" fmla="*/ f69 1 419"/>
                <a:gd name="f109" fmla="*/ f70 1 419"/>
                <a:gd name="f110" fmla="*/ f71 1 419"/>
                <a:gd name="f111" fmla="*/ f72 1 419"/>
                <a:gd name="f112" fmla="*/ f73 1 419"/>
                <a:gd name="f113" fmla="*/ f74 1 419"/>
                <a:gd name="f114" fmla="*/ f75 1 418"/>
                <a:gd name="f115" fmla="*/ f76 1 418"/>
                <a:gd name="f116" fmla="*/ f77 1 418"/>
                <a:gd name="f117" fmla="*/ f78 1 418"/>
                <a:gd name="f118" fmla="*/ f79 1 418"/>
                <a:gd name="f119" fmla="*/ f80 1 418"/>
                <a:gd name="f120" fmla="*/ f81 1 418"/>
                <a:gd name="f121" fmla="*/ f82 1 418"/>
                <a:gd name="f122" fmla="*/ f83 1 418"/>
                <a:gd name="f123" fmla="*/ 0 1 f44"/>
                <a:gd name="f124" fmla="*/ f38 1 f44"/>
                <a:gd name="f125" fmla="*/ 0 1 f45"/>
                <a:gd name="f126" fmla="*/ f39 1 f45"/>
                <a:gd name="f127" fmla="*/ f85 1 f44"/>
                <a:gd name="f128" fmla="*/ f86 1 f45"/>
                <a:gd name="f129" fmla="*/ f87 1 f44"/>
                <a:gd name="f130" fmla="*/ f88 1 f45"/>
                <a:gd name="f131" fmla="*/ f89 1 f44"/>
                <a:gd name="f132" fmla="*/ f90 1 f45"/>
                <a:gd name="f133" fmla="*/ f91 1 f44"/>
                <a:gd name="f134" fmla="*/ f92 1 f45"/>
                <a:gd name="f135" fmla="*/ f93 1 f44"/>
                <a:gd name="f136" fmla="*/ f94 1 f45"/>
                <a:gd name="f137" fmla="*/ f95 1 f44"/>
                <a:gd name="f138" fmla="*/ f96 1 f45"/>
                <a:gd name="f139" fmla="*/ f97 1 f44"/>
                <a:gd name="f140" fmla="*/ f98 1 f45"/>
                <a:gd name="f141" fmla="*/ f99 1 f44"/>
                <a:gd name="f142" fmla="*/ f100 1 f45"/>
                <a:gd name="f143" fmla="*/ f101 1 f44"/>
                <a:gd name="f144" fmla="*/ f102 1 f45"/>
                <a:gd name="f145" fmla="*/ f103 1 f44"/>
                <a:gd name="f146" fmla="*/ f104 1 f45"/>
                <a:gd name="f147" fmla="*/ f105 1 f45"/>
                <a:gd name="f148" fmla="*/ f106 1 f45"/>
                <a:gd name="f149" fmla="*/ f107 1 f45"/>
                <a:gd name="f150" fmla="*/ f108 1 f45"/>
                <a:gd name="f151" fmla="*/ f109 1 f45"/>
                <a:gd name="f152" fmla="*/ f110 1 f45"/>
                <a:gd name="f153" fmla="*/ f111 1 f45"/>
                <a:gd name="f154" fmla="*/ f112 1 f45"/>
                <a:gd name="f155" fmla="*/ f113 1 f45"/>
                <a:gd name="f156" fmla="*/ f114 1 f44"/>
                <a:gd name="f157" fmla="*/ f115 1 f44"/>
                <a:gd name="f158" fmla="*/ f116 1 f44"/>
                <a:gd name="f159" fmla="*/ f117 1 f44"/>
                <a:gd name="f160" fmla="*/ f118 1 f44"/>
                <a:gd name="f161" fmla="*/ f119 1 f44"/>
                <a:gd name="f162" fmla="*/ f120 1 f44"/>
                <a:gd name="f163" fmla="*/ f121 1 f44"/>
                <a:gd name="f164" fmla="*/ f122 1 f44"/>
                <a:gd name="f165" fmla="*/ f123 f35 1"/>
                <a:gd name="f166" fmla="*/ f124 f35 1"/>
                <a:gd name="f167" fmla="*/ f126 f36 1"/>
                <a:gd name="f168" fmla="*/ f125 f36 1"/>
                <a:gd name="f169" fmla="*/ f127 f35 1"/>
                <a:gd name="f170" fmla="*/ f128 f36 1"/>
                <a:gd name="f171" fmla="*/ f129 f35 1"/>
                <a:gd name="f172" fmla="*/ f130 f36 1"/>
                <a:gd name="f173" fmla="*/ f131 f35 1"/>
                <a:gd name="f174" fmla="*/ f132 f36 1"/>
                <a:gd name="f175" fmla="*/ f133 f35 1"/>
                <a:gd name="f176" fmla="*/ f134 f36 1"/>
                <a:gd name="f177" fmla="*/ f135 f35 1"/>
                <a:gd name="f178" fmla="*/ f136 f36 1"/>
                <a:gd name="f179" fmla="*/ f137 f35 1"/>
                <a:gd name="f180" fmla="*/ f138 f36 1"/>
                <a:gd name="f181" fmla="*/ f139 f35 1"/>
                <a:gd name="f182" fmla="*/ f140 f36 1"/>
                <a:gd name="f183" fmla="*/ f141 f35 1"/>
                <a:gd name="f184" fmla="*/ f142 f36 1"/>
                <a:gd name="f185" fmla="*/ f143 f35 1"/>
                <a:gd name="f186" fmla="*/ f144 f36 1"/>
                <a:gd name="f187" fmla="*/ f145 f35 1"/>
                <a:gd name="f188" fmla="*/ f146 f36 1"/>
                <a:gd name="f189" fmla="*/ f147 f36 1"/>
                <a:gd name="f190" fmla="*/ f148 f36 1"/>
                <a:gd name="f191" fmla="*/ f149 f36 1"/>
                <a:gd name="f192" fmla="*/ f150 f36 1"/>
                <a:gd name="f193" fmla="*/ f151 f36 1"/>
                <a:gd name="f194" fmla="*/ f152 f36 1"/>
                <a:gd name="f195" fmla="*/ f153 f36 1"/>
                <a:gd name="f196" fmla="*/ f154 f36 1"/>
                <a:gd name="f197" fmla="*/ f155 f36 1"/>
                <a:gd name="f198" fmla="*/ f156 f35 1"/>
                <a:gd name="f199" fmla="*/ f157 f35 1"/>
                <a:gd name="f200" fmla="*/ f158 f35 1"/>
                <a:gd name="f201" fmla="*/ f159 f35 1"/>
                <a:gd name="f202" fmla="*/ f160 f35 1"/>
                <a:gd name="f203" fmla="*/ f161 f35 1"/>
                <a:gd name="f204" fmla="*/ f162 f35 1"/>
                <a:gd name="f205" fmla="*/ f163 f35 1"/>
                <a:gd name="f206" fmla="*/ f164 f35 1"/>
              </a:gdLst>
              <a:ahLst/>
              <a:cxnLst>
                <a:cxn ang="3cd4">
                  <a:pos x="hc" y="t"/>
                </a:cxn>
                <a:cxn ang="0">
                  <a:pos x="r" y="vc"/>
                </a:cxn>
                <a:cxn ang="cd4">
                  <a:pos x="hc" y="b"/>
                </a:cxn>
                <a:cxn ang="cd2">
                  <a:pos x="l" y="vc"/>
                </a:cxn>
                <a:cxn ang="f84">
                  <a:pos x="f169" y="f170"/>
                </a:cxn>
                <a:cxn ang="f84">
                  <a:pos x="f171" y="f172"/>
                </a:cxn>
                <a:cxn ang="f84">
                  <a:pos x="f173" y="f174"/>
                </a:cxn>
                <a:cxn ang="f84">
                  <a:pos x="f175" y="f176"/>
                </a:cxn>
                <a:cxn ang="f84">
                  <a:pos x="f177" y="f178"/>
                </a:cxn>
                <a:cxn ang="f84">
                  <a:pos x="f179" y="f180"/>
                </a:cxn>
                <a:cxn ang="f84">
                  <a:pos x="f181" y="f182"/>
                </a:cxn>
                <a:cxn ang="f84">
                  <a:pos x="f183" y="f184"/>
                </a:cxn>
                <a:cxn ang="f84">
                  <a:pos x="f185" y="f186"/>
                </a:cxn>
                <a:cxn ang="f84">
                  <a:pos x="f187" y="f188"/>
                </a:cxn>
                <a:cxn ang="f84">
                  <a:pos x="f185" y="f189"/>
                </a:cxn>
                <a:cxn ang="f84">
                  <a:pos x="f183" y="f190"/>
                </a:cxn>
                <a:cxn ang="f84">
                  <a:pos x="f181" y="f191"/>
                </a:cxn>
                <a:cxn ang="f84">
                  <a:pos x="f179" y="f192"/>
                </a:cxn>
                <a:cxn ang="f84">
                  <a:pos x="f177" y="f193"/>
                </a:cxn>
                <a:cxn ang="f84">
                  <a:pos x="f175" y="f194"/>
                </a:cxn>
                <a:cxn ang="f84">
                  <a:pos x="f173" y="f195"/>
                </a:cxn>
                <a:cxn ang="f84">
                  <a:pos x="f171" y="f196"/>
                </a:cxn>
                <a:cxn ang="f84">
                  <a:pos x="f169" y="f197"/>
                </a:cxn>
                <a:cxn ang="f84">
                  <a:pos x="f198" y="f196"/>
                </a:cxn>
                <a:cxn ang="f84">
                  <a:pos x="f199" y="f195"/>
                </a:cxn>
                <a:cxn ang="f84">
                  <a:pos x="f200" y="f194"/>
                </a:cxn>
                <a:cxn ang="f84">
                  <a:pos x="f201" y="f193"/>
                </a:cxn>
                <a:cxn ang="f84">
                  <a:pos x="f202" y="f192"/>
                </a:cxn>
                <a:cxn ang="f84">
                  <a:pos x="f203" y="f191"/>
                </a:cxn>
                <a:cxn ang="f84">
                  <a:pos x="f204" y="f190"/>
                </a:cxn>
                <a:cxn ang="f84">
                  <a:pos x="f205" y="f189"/>
                </a:cxn>
                <a:cxn ang="f84">
                  <a:pos x="f206" y="f188"/>
                </a:cxn>
                <a:cxn ang="f84">
                  <a:pos x="f205" y="f186"/>
                </a:cxn>
                <a:cxn ang="f84">
                  <a:pos x="f204" y="f184"/>
                </a:cxn>
                <a:cxn ang="f84">
                  <a:pos x="f203" y="f182"/>
                </a:cxn>
                <a:cxn ang="f84">
                  <a:pos x="f202" y="f180"/>
                </a:cxn>
                <a:cxn ang="f84">
                  <a:pos x="f201" y="f178"/>
                </a:cxn>
                <a:cxn ang="f84">
                  <a:pos x="f200" y="f176"/>
                </a:cxn>
                <a:cxn ang="f84">
                  <a:pos x="f199" y="f174"/>
                </a:cxn>
                <a:cxn ang="f84">
                  <a:pos x="f198" y="f172"/>
                </a:cxn>
                <a:cxn ang="f84">
                  <a:pos x="f169" y="f170"/>
                </a:cxn>
              </a:cxnLst>
              <a:rect l="f165" t="f168" r="f166" b="f167"/>
              <a:pathLst>
                <a:path w="418" h="419">
                  <a:moveTo>
                    <a:pt x="f8" y="f5"/>
                  </a:moveTo>
                  <a:lnTo>
                    <a:pt x="f9" y="f10"/>
                  </a:lnTo>
                  <a:lnTo>
                    <a:pt x="f11" y="f12"/>
                  </a:lnTo>
                  <a:lnTo>
                    <a:pt x="f13" y="f14"/>
                  </a:lnTo>
                  <a:lnTo>
                    <a:pt x="f15" y="f16"/>
                  </a:lnTo>
                  <a:lnTo>
                    <a:pt x="f17" y="f18"/>
                  </a:lnTo>
                  <a:lnTo>
                    <a:pt x="f19" y="f20"/>
                  </a:lnTo>
                  <a:lnTo>
                    <a:pt x="f21" y="f22"/>
                  </a:lnTo>
                  <a:lnTo>
                    <a:pt x="f23" y="f24"/>
                  </a:lnTo>
                  <a:lnTo>
                    <a:pt x="f6" y="f25"/>
                  </a:lnTo>
                  <a:lnTo>
                    <a:pt x="f23" y="f9"/>
                  </a:lnTo>
                  <a:lnTo>
                    <a:pt x="f21" y="f11"/>
                  </a:lnTo>
                  <a:lnTo>
                    <a:pt x="f19" y="f26"/>
                  </a:lnTo>
                  <a:lnTo>
                    <a:pt x="f17" y="f27"/>
                  </a:lnTo>
                  <a:lnTo>
                    <a:pt x="f15" y="f17"/>
                  </a:lnTo>
                  <a:lnTo>
                    <a:pt x="f13" y="f28"/>
                  </a:lnTo>
                  <a:lnTo>
                    <a:pt x="f11" y="f29"/>
                  </a:lnTo>
                  <a:lnTo>
                    <a:pt x="f9" y="f23"/>
                  </a:lnTo>
                  <a:lnTo>
                    <a:pt x="f8" y="f7"/>
                  </a:lnTo>
                  <a:lnTo>
                    <a:pt x="f24" y="f23"/>
                  </a:lnTo>
                  <a:lnTo>
                    <a:pt x="f22" y="f29"/>
                  </a:lnTo>
                  <a:lnTo>
                    <a:pt x="f20" y="f28"/>
                  </a:lnTo>
                  <a:lnTo>
                    <a:pt x="f30" y="f17"/>
                  </a:lnTo>
                  <a:lnTo>
                    <a:pt x="f31" y="f27"/>
                  </a:lnTo>
                  <a:lnTo>
                    <a:pt x="f14" y="f26"/>
                  </a:lnTo>
                  <a:lnTo>
                    <a:pt x="f32" y="f11"/>
                  </a:lnTo>
                  <a:lnTo>
                    <a:pt x="f33" y="f9"/>
                  </a:lnTo>
                  <a:lnTo>
                    <a:pt x="f5" y="f25"/>
                  </a:lnTo>
                  <a:lnTo>
                    <a:pt x="f33" y="f24"/>
                  </a:lnTo>
                  <a:lnTo>
                    <a:pt x="f32" y="f22"/>
                  </a:lnTo>
                  <a:lnTo>
                    <a:pt x="f14" y="f20"/>
                  </a:lnTo>
                  <a:lnTo>
                    <a:pt x="f31" y="f18"/>
                  </a:lnTo>
                  <a:lnTo>
                    <a:pt x="f30" y="f16"/>
                  </a:lnTo>
                  <a:lnTo>
                    <a:pt x="f20" y="f14"/>
                  </a:lnTo>
                  <a:lnTo>
                    <a:pt x="f22" y="f12"/>
                  </a:lnTo>
                  <a:lnTo>
                    <a:pt x="f24" y="f10"/>
                  </a:lnTo>
                  <a:lnTo>
                    <a:pt x="f8" y="f5"/>
                  </a:lnTo>
                  <a:close/>
                </a:path>
              </a:pathLst>
            </a:custGeom>
            <a:solidFill>
              <a:srgbClr val="5C64B7"/>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grpSp>
      <p:sp>
        <p:nvSpPr>
          <p:cNvPr id="47" name="Oval 113">
            <a:extLst>
              <a:ext uri="{FF2B5EF4-FFF2-40B4-BE49-F238E27FC236}">
                <a16:creationId xmlns:a16="http://schemas.microsoft.com/office/drawing/2014/main" id="{8566319E-BD8A-8401-239A-ABCD30748029}"/>
              </a:ext>
            </a:extLst>
          </p:cNvPr>
          <p:cNvSpPr/>
          <p:nvPr/>
        </p:nvSpPr>
        <p:spPr>
          <a:xfrm>
            <a:off x="3631508" y="1827136"/>
            <a:ext cx="920233" cy="9202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n-US" sz="1350">
              <a:solidFill>
                <a:srgbClr val="FFFFFF"/>
              </a:solidFill>
              <a:latin typeface="Bahnschrift" panose="020B0502040204020203" pitchFamily="34" charset="0"/>
            </a:endParaRPr>
          </a:p>
        </p:txBody>
      </p:sp>
      <p:sp>
        <p:nvSpPr>
          <p:cNvPr id="62" name="Freeform 101">
            <a:extLst>
              <a:ext uri="{FF2B5EF4-FFF2-40B4-BE49-F238E27FC236}">
                <a16:creationId xmlns:a16="http://schemas.microsoft.com/office/drawing/2014/main" id="{5B741FBD-7FC1-C58D-7A4A-888C088FC045}"/>
              </a:ext>
            </a:extLst>
          </p:cNvPr>
          <p:cNvSpPr/>
          <p:nvPr/>
        </p:nvSpPr>
        <p:spPr>
          <a:xfrm>
            <a:off x="4406518" y="5176922"/>
            <a:ext cx="191649" cy="160888"/>
          </a:xfrm>
          <a:custGeom>
            <a:avLst/>
            <a:gdLst>
              <a:gd name="f0" fmla="val 10800000"/>
              <a:gd name="f1" fmla="val 5400000"/>
              <a:gd name="f2" fmla="val 180"/>
              <a:gd name="f3" fmla="val w"/>
              <a:gd name="f4" fmla="val h"/>
              <a:gd name="f5" fmla="val 0"/>
              <a:gd name="f6" fmla="val 809"/>
              <a:gd name="f7" fmla="val 680"/>
              <a:gd name="f8" fmla="val 630"/>
              <a:gd name="f9" fmla="val 694"/>
              <a:gd name="f10" fmla="val 79"/>
              <a:gd name="f11" fmla="val 754"/>
              <a:gd name="f12" fmla="val 157"/>
              <a:gd name="f13" fmla="val 237"/>
              <a:gd name="f14" fmla="val 82"/>
              <a:gd name="f15" fmla="val 44"/>
              <a:gd name="f16" fmla="val 606"/>
              <a:gd name="f17" fmla="val 530"/>
              <a:gd name="f18" fmla="+- 0 0 -90"/>
              <a:gd name="f19" fmla="*/ f3 1 809"/>
              <a:gd name="f20" fmla="*/ f4 1 680"/>
              <a:gd name="f21" fmla="val f5"/>
              <a:gd name="f22" fmla="val f6"/>
              <a:gd name="f23" fmla="val f7"/>
              <a:gd name="f24" fmla="*/ f18 f0 1"/>
              <a:gd name="f25" fmla="+- f23 0 f21"/>
              <a:gd name="f26" fmla="+- f22 0 f21"/>
              <a:gd name="f27" fmla="*/ f24 1 f2"/>
              <a:gd name="f28" fmla="*/ f26 1 809"/>
              <a:gd name="f29" fmla="*/ f25 1 680"/>
              <a:gd name="f30" fmla="*/ 630 f26 1"/>
              <a:gd name="f31" fmla="*/ 0 f25 1"/>
              <a:gd name="f32" fmla="*/ 694 f26 1"/>
              <a:gd name="f33" fmla="*/ 79 f25 1"/>
              <a:gd name="f34" fmla="*/ 754 f26 1"/>
              <a:gd name="f35" fmla="*/ 157 f25 1"/>
              <a:gd name="f36" fmla="*/ 809 f26 1"/>
              <a:gd name="f37" fmla="*/ 237 f25 1"/>
              <a:gd name="f38" fmla="*/ 82 f26 1"/>
              <a:gd name="f39" fmla="*/ 680 f25 1"/>
              <a:gd name="f40" fmla="*/ 44 f26 1"/>
              <a:gd name="f41" fmla="*/ 606 f25 1"/>
              <a:gd name="f42" fmla="*/ 0 f26 1"/>
              <a:gd name="f43" fmla="*/ 530 f25 1"/>
              <a:gd name="f44" fmla="+- f27 0 f1"/>
              <a:gd name="f45" fmla="*/ f30 1 809"/>
              <a:gd name="f46" fmla="*/ f31 1 680"/>
              <a:gd name="f47" fmla="*/ f32 1 809"/>
              <a:gd name="f48" fmla="*/ f33 1 680"/>
              <a:gd name="f49" fmla="*/ f34 1 809"/>
              <a:gd name="f50" fmla="*/ f35 1 680"/>
              <a:gd name="f51" fmla="*/ f36 1 809"/>
              <a:gd name="f52" fmla="*/ f37 1 680"/>
              <a:gd name="f53" fmla="*/ f38 1 809"/>
              <a:gd name="f54" fmla="*/ f39 1 680"/>
              <a:gd name="f55" fmla="*/ f40 1 809"/>
              <a:gd name="f56" fmla="*/ f41 1 680"/>
              <a:gd name="f57" fmla="*/ f42 1 809"/>
              <a:gd name="f58" fmla="*/ f43 1 680"/>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809" h="680">
                <a:moveTo>
                  <a:pt x="f8" y="f5"/>
                </a:moveTo>
                <a:lnTo>
                  <a:pt x="f9" y="f10"/>
                </a:lnTo>
                <a:lnTo>
                  <a:pt x="f11" y="f12"/>
                </a:lnTo>
                <a:lnTo>
                  <a:pt x="f6" y="f13"/>
                </a:lnTo>
                <a:lnTo>
                  <a:pt x="f14" y="f7"/>
                </a:lnTo>
                <a:lnTo>
                  <a:pt x="f15" y="f16"/>
                </a:lnTo>
                <a:lnTo>
                  <a:pt x="f5" y="f17"/>
                </a:lnTo>
                <a:lnTo>
                  <a:pt x="f8" y="f5"/>
                </a:lnTo>
                <a:close/>
              </a:path>
            </a:pathLst>
          </a:custGeom>
          <a:solidFill>
            <a:srgbClr val="FF00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63" name="Freeform 102">
            <a:extLst>
              <a:ext uri="{FF2B5EF4-FFF2-40B4-BE49-F238E27FC236}">
                <a16:creationId xmlns:a16="http://schemas.microsoft.com/office/drawing/2014/main" id="{BC818609-B520-0D04-0F5E-50169E3290CA}"/>
              </a:ext>
            </a:extLst>
          </p:cNvPr>
          <p:cNvSpPr/>
          <p:nvPr/>
        </p:nvSpPr>
        <p:spPr>
          <a:xfrm>
            <a:off x="4437754" y="5269203"/>
            <a:ext cx="208684" cy="116412"/>
          </a:xfrm>
          <a:custGeom>
            <a:avLst/>
            <a:gdLst>
              <a:gd name="f0" fmla="val 10800000"/>
              <a:gd name="f1" fmla="val 5400000"/>
              <a:gd name="f2" fmla="val 180"/>
              <a:gd name="f3" fmla="val w"/>
              <a:gd name="f4" fmla="val h"/>
              <a:gd name="f5" fmla="val 0"/>
              <a:gd name="f6" fmla="val 883"/>
              <a:gd name="f7" fmla="val 491"/>
              <a:gd name="f8" fmla="val 770"/>
              <a:gd name="f9" fmla="val 813"/>
              <a:gd name="f10" fmla="val 85"/>
              <a:gd name="f11" fmla="val 850"/>
              <a:gd name="f12" fmla="val 169"/>
              <a:gd name="f13" fmla="val 252"/>
              <a:gd name="f14" fmla="val 33"/>
              <a:gd name="f15" fmla="val 17"/>
              <a:gd name="f16" fmla="val 445"/>
              <a:gd name="f17" fmla="val 398"/>
              <a:gd name="f18" fmla="+- 0 0 -90"/>
              <a:gd name="f19" fmla="*/ f3 1 883"/>
              <a:gd name="f20" fmla="*/ f4 1 491"/>
              <a:gd name="f21" fmla="val f5"/>
              <a:gd name="f22" fmla="val f6"/>
              <a:gd name="f23" fmla="val f7"/>
              <a:gd name="f24" fmla="*/ f18 f0 1"/>
              <a:gd name="f25" fmla="+- f23 0 f21"/>
              <a:gd name="f26" fmla="+- f22 0 f21"/>
              <a:gd name="f27" fmla="*/ f24 1 f2"/>
              <a:gd name="f28" fmla="*/ f26 1 883"/>
              <a:gd name="f29" fmla="*/ f25 1 491"/>
              <a:gd name="f30" fmla="*/ 770 f26 1"/>
              <a:gd name="f31" fmla="*/ 0 f25 1"/>
              <a:gd name="f32" fmla="*/ 813 f26 1"/>
              <a:gd name="f33" fmla="*/ 85 f25 1"/>
              <a:gd name="f34" fmla="*/ 850 f26 1"/>
              <a:gd name="f35" fmla="*/ 169 f25 1"/>
              <a:gd name="f36" fmla="*/ 883 f26 1"/>
              <a:gd name="f37" fmla="*/ 252 f25 1"/>
              <a:gd name="f38" fmla="*/ 33 f26 1"/>
              <a:gd name="f39" fmla="*/ 491 f25 1"/>
              <a:gd name="f40" fmla="*/ 17 f26 1"/>
              <a:gd name="f41" fmla="*/ 445 f25 1"/>
              <a:gd name="f42" fmla="*/ 0 f26 1"/>
              <a:gd name="f43" fmla="*/ 398 f25 1"/>
              <a:gd name="f44" fmla="+- f27 0 f1"/>
              <a:gd name="f45" fmla="*/ f30 1 883"/>
              <a:gd name="f46" fmla="*/ f31 1 491"/>
              <a:gd name="f47" fmla="*/ f32 1 883"/>
              <a:gd name="f48" fmla="*/ f33 1 491"/>
              <a:gd name="f49" fmla="*/ f34 1 883"/>
              <a:gd name="f50" fmla="*/ f35 1 491"/>
              <a:gd name="f51" fmla="*/ f36 1 883"/>
              <a:gd name="f52" fmla="*/ f37 1 491"/>
              <a:gd name="f53" fmla="*/ f38 1 883"/>
              <a:gd name="f54" fmla="*/ f39 1 491"/>
              <a:gd name="f55" fmla="*/ f40 1 883"/>
              <a:gd name="f56" fmla="*/ f41 1 491"/>
              <a:gd name="f57" fmla="*/ f42 1 883"/>
              <a:gd name="f58" fmla="*/ f43 1 491"/>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883" h="491">
                <a:moveTo>
                  <a:pt x="f8" y="f5"/>
                </a:moveTo>
                <a:lnTo>
                  <a:pt x="f9" y="f10"/>
                </a:lnTo>
                <a:lnTo>
                  <a:pt x="f11" y="f12"/>
                </a:lnTo>
                <a:lnTo>
                  <a:pt x="f6" y="f13"/>
                </a:lnTo>
                <a:lnTo>
                  <a:pt x="f14" y="f7"/>
                </a:lnTo>
                <a:lnTo>
                  <a:pt x="f15" y="f16"/>
                </a:lnTo>
                <a:lnTo>
                  <a:pt x="f5" y="f17"/>
                </a:lnTo>
                <a:lnTo>
                  <a:pt x="f8" y="f5"/>
                </a:lnTo>
                <a:close/>
              </a:path>
            </a:pathLst>
          </a:custGeom>
          <a:solidFill>
            <a:srgbClr val="FFFF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64" name="Freeform 103">
            <a:extLst>
              <a:ext uri="{FF2B5EF4-FFF2-40B4-BE49-F238E27FC236}">
                <a16:creationId xmlns:a16="http://schemas.microsoft.com/office/drawing/2014/main" id="{B7238217-69A3-204A-6065-C64CCB507D90}"/>
              </a:ext>
            </a:extLst>
          </p:cNvPr>
          <p:cNvSpPr/>
          <p:nvPr/>
        </p:nvSpPr>
        <p:spPr>
          <a:xfrm>
            <a:off x="3687233" y="5005618"/>
            <a:ext cx="836648" cy="918514"/>
          </a:xfrm>
          <a:custGeom>
            <a:avLst/>
            <a:gdLst>
              <a:gd name="f0" fmla="val 10800000"/>
              <a:gd name="f1" fmla="val 5400000"/>
              <a:gd name="f2" fmla="val 360"/>
              <a:gd name="f3" fmla="val 180"/>
              <a:gd name="f4" fmla="val w"/>
              <a:gd name="f5" fmla="val h"/>
              <a:gd name="f6" fmla="val 0"/>
              <a:gd name="f7" fmla="val 3537"/>
              <a:gd name="f8" fmla="val 3882"/>
              <a:gd name="f9" fmla="val 2047"/>
              <a:gd name="f10" fmla="val 2166"/>
              <a:gd name="f11" fmla="val 2287"/>
              <a:gd name="f12" fmla="val 8"/>
              <a:gd name="f13" fmla="val 2407"/>
              <a:gd name="f14" fmla="val 22"/>
              <a:gd name="f15" fmla="val 2528"/>
              <a:gd name="f16" fmla="val 45"/>
              <a:gd name="f17" fmla="val 2647"/>
              <a:gd name="f18" fmla="val 77"/>
              <a:gd name="f19" fmla="val 2767"/>
              <a:gd name="f20" fmla="val 115"/>
              <a:gd name="f21" fmla="val 2885"/>
              <a:gd name="f22" fmla="val 163"/>
              <a:gd name="f23" fmla="val 2983"/>
              <a:gd name="f24" fmla="val 209"/>
              <a:gd name="f25" fmla="val 3076"/>
              <a:gd name="f26" fmla="val 257"/>
              <a:gd name="f27" fmla="val 3164"/>
              <a:gd name="f28" fmla="val 307"/>
              <a:gd name="f29" fmla="val 3248"/>
              <a:gd name="f30" fmla="val 3327"/>
              <a:gd name="f31" fmla="val 414"/>
              <a:gd name="f32" fmla="val 3401"/>
              <a:gd name="f33" fmla="val 471"/>
              <a:gd name="f34" fmla="val 3471"/>
              <a:gd name="f35" fmla="val 528"/>
              <a:gd name="f36" fmla="val 587"/>
              <a:gd name="f37" fmla="val 2939"/>
              <a:gd name="f38" fmla="val 1108"/>
              <a:gd name="f39" fmla="val 2883"/>
              <a:gd name="f40" fmla="val 1042"/>
              <a:gd name="f41" fmla="val 2823"/>
              <a:gd name="f42" fmla="val 981"/>
              <a:gd name="f43" fmla="val 2759"/>
              <a:gd name="f44" fmla="val 925"/>
              <a:gd name="f45" fmla="val 2692"/>
              <a:gd name="f46" fmla="val 876"/>
              <a:gd name="f47" fmla="val 2623"/>
              <a:gd name="f48" fmla="val 830"/>
              <a:gd name="f49" fmla="val 2552"/>
              <a:gd name="f50" fmla="val 788"/>
              <a:gd name="f51" fmla="val 2478"/>
              <a:gd name="f52" fmla="val 752"/>
              <a:gd name="f53" fmla="val 2403"/>
              <a:gd name="f54" fmla="val 720"/>
              <a:gd name="f55" fmla="val 2327"/>
              <a:gd name="f56" fmla="val 694"/>
              <a:gd name="f57" fmla="val 2249"/>
              <a:gd name="f58" fmla="val 671"/>
              <a:gd name="f59" fmla="val 2170"/>
              <a:gd name="f60" fmla="val 652"/>
              <a:gd name="f61" fmla="val 2091"/>
              <a:gd name="f62" fmla="val 638"/>
              <a:gd name="f63" fmla="val 2012"/>
              <a:gd name="f64" fmla="val 628"/>
              <a:gd name="f65" fmla="val 1933"/>
              <a:gd name="f66" fmla="val 622"/>
              <a:gd name="f67" fmla="val 1854"/>
              <a:gd name="f68" fmla="val 620"/>
              <a:gd name="f69" fmla="val 1777"/>
              <a:gd name="f70" fmla="val 621"/>
              <a:gd name="f71" fmla="val 1700"/>
              <a:gd name="f72" fmla="val 626"/>
              <a:gd name="f73" fmla="val 1625"/>
              <a:gd name="f74" fmla="val 635"/>
              <a:gd name="f75" fmla="val 1553"/>
              <a:gd name="f76" fmla="val 647"/>
              <a:gd name="f77" fmla="val 1481"/>
              <a:gd name="f78" fmla="val 662"/>
              <a:gd name="f79" fmla="val 1413"/>
              <a:gd name="f80" fmla="val 681"/>
              <a:gd name="f81" fmla="val 1347"/>
              <a:gd name="f82" fmla="val 703"/>
              <a:gd name="f83" fmla="val 1298"/>
              <a:gd name="f84" fmla="val 1249"/>
              <a:gd name="f85" fmla="val 743"/>
              <a:gd name="f86" fmla="val 1198"/>
              <a:gd name="f87" fmla="val 768"/>
              <a:gd name="f88" fmla="val 1144"/>
              <a:gd name="f89" fmla="val 796"/>
              <a:gd name="f90" fmla="val 1091"/>
              <a:gd name="f91" fmla="val 827"/>
              <a:gd name="f92" fmla="val 1036"/>
              <a:gd name="f93" fmla="val 863"/>
              <a:gd name="f94" fmla="val 901"/>
              <a:gd name="f95" fmla="val 928"/>
              <a:gd name="f96" fmla="val 942"/>
              <a:gd name="f97" fmla="val 873"/>
              <a:gd name="f98" fmla="val 986"/>
              <a:gd name="f99" fmla="val 820"/>
              <a:gd name="f100" fmla="val 1033"/>
              <a:gd name="f101" fmla="val 766"/>
              <a:gd name="f102" fmla="val 1084"/>
              <a:gd name="f103" fmla="val 714"/>
              <a:gd name="f104" fmla="val 1138"/>
              <a:gd name="f105" fmla="val 664"/>
              <a:gd name="f106" fmla="val 1194"/>
              <a:gd name="f107" fmla="val 616"/>
              <a:gd name="f108" fmla="val 1254"/>
              <a:gd name="f109" fmla="val 570"/>
              <a:gd name="f110" fmla="val 1316"/>
              <a:gd name="f111" fmla="val 527"/>
              <a:gd name="f112" fmla="val 1382"/>
              <a:gd name="f113" fmla="val 486"/>
              <a:gd name="f114" fmla="val 1451"/>
              <a:gd name="f115" fmla="val 448"/>
              <a:gd name="f116" fmla="val 1522"/>
              <a:gd name="f117" fmla="val 1596"/>
              <a:gd name="f118" fmla="val 383"/>
              <a:gd name="f119" fmla="val 1673"/>
              <a:gd name="f120" fmla="val 356"/>
              <a:gd name="f121" fmla="val 1754"/>
              <a:gd name="f122" fmla="val 335"/>
              <a:gd name="f123" fmla="val 1836"/>
              <a:gd name="f124" fmla="val 317"/>
              <a:gd name="f125" fmla="val 1923"/>
              <a:gd name="f126" fmla="val 305"/>
              <a:gd name="f127" fmla="val 2011"/>
              <a:gd name="f128" fmla="val 298"/>
              <a:gd name="f129" fmla="val 2102"/>
              <a:gd name="f130" fmla="val 297"/>
              <a:gd name="f131" fmla="val 2196"/>
              <a:gd name="f132" fmla="val 302"/>
              <a:gd name="f133" fmla="val 2293"/>
              <a:gd name="f134" fmla="val 312"/>
              <a:gd name="f135" fmla="val 2392"/>
              <a:gd name="f136" fmla="val 330"/>
              <a:gd name="f137" fmla="val 2494"/>
              <a:gd name="f138" fmla="val 354"/>
              <a:gd name="f139" fmla="val 2598"/>
              <a:gd name="f140" fmla="val 384"/>
              <a:gd name="f141" fmla="val 2705"/>
              <a:gd name="f142" fmla="val 419"/>
              <a:gd name="f143" fmla="val 2802"/>
              <a:gd name="f144" fmla="val 457"/>
              <a:gd name="f145" fmla="val 2892"/>
              <a:gd name="f146" fmla="val 499"/>
              <a:gd name="f147" fmla="val 2977"/>
              <a:gd name="f148" fmla="val 543"/>
              <a:gd name="f149" fmla="val 3059"/>
              <a:gd name="f150" fmla="val 591"/>
              <a:gd name="f151" fmla="val 3134"/>
              <a:gd name="f152" fmla="val 641"/>
              <a:gd name="f153" fmla="val 3205"/>
              <a:gd name="f154" fmla="val 695"/>
              <a:gd name="f155" fmla="val 3271"/>
              <a:gd name="f156" fmla="val 750"/>
              <a:gd name="f157" fmla="val 3332"/>
              <a:gd name="f158" fmla="val 807"/>
              <a:gd name="f159" fmla="val 3391"/>
              <a:gd name="f160" fmla="val 864"/>
              <a:gd name="f161" fmla="val 3443"/>
              <a:gd name="f162" fmla="val 924"/>
              <a:gd name="f163" fmla="val 3493"/>
              <a:gd name="f164" fmla="val 984"/>
              <a:gd name="f165" fmla="val 3538"/>
              <a:gd name="f166" fmla="val 1045"/>
              <a:gd name="f167" fmla="val 3580"/>
              <a:gd name="f168" fmla="val 1106"/>
              <a:gd name="f169" fmla="val 3619"/>
              <a:gd name="f170" fmla="val 1167"/>
              <a:gd name="f171" fmla="val 3653"/>
              <a:gd name="f172" fmla="val 1228"/>
              <a:gd name="f173" fmla="val 3685"/>
              <a:gd name="f174" fmla="val 1288"/>
              <a:gd name="f175" fmla="val 3714"/>
              <a:gd name="f176" fmla="val 1348"/>
              <a:gd name="f177" fmla="val 3740"/>
              <a:gd name="f178" fmla="val 1405"/>
              <a:gd name="f179" fmla="val 3762"/>
              <a:gd name="f180" fmla="val 1462"/>
              <a:gd name="f181" fmla="val 3783"/>
              <a:gd name="f182" fmla="val 1517"/>
              <a:gd name="f183" fmla="val 3801"/>
              <a:gd name="f184" fmla="val 1569"/>
              <a:gd name="f185" fmla="val 3817"/>
              <a:gd name="f186" fmla="val 1619"/>
              <a:gd name="f187" fmla="val 3830"/>
              <a:gd name="f188" fmla="val 1666"/>
              <a:gd name="f189" fmla="val 3841"/>
              <a:gd name="f190" fmla="val 1711"/>
              <a:gd name="f191" fmla="val 3851"/>
              <a:gd name="f192" fmla="val 1751"/>
              <a:gd name="f193" fmla="val 3859"/>
              <a:gd name="f194" fmla="val 1788"/>
              <a:gd name="f195" fmla="val 3867"/>
              <a:gd name="f196" fmla="val 1821"/>
              <a:gd name="f197" fmla="val 3872"/>
              <a:gd name="f198" fmla="val 1851"/>
              <a:gd name="f199" fmla="val 3876"/>
              <a:gd name="f200" fmla="val 1875"/>
              <a:gd name="f201" fmla="val 3878"/>
              <a:gd name="f202" fmla="val 1894"/>
              <a:gd name="f203" fmla="val 3879"/>
              <a:gd name="f204" fmla="val 1908"/>
              <a:gd name="f205" fmla="val 3881"/>
              <a:gd name="f206" fmla="val 1917"/>
              <a:gd name="f207" fmla="val 1921"/>
              <a:gd name="f208" fmla="val 1826"/>
              <a:gd name="f209" fmla="val 1733"/>
              <a:gd name="f210" fmla="val 3877"/>
              <a:gd name="f211" fmla="val 1641"/>
              <a:gd name="f212" fmla="val 3868"/>
              <a:gd name="f213" fmla="val 1548"/>
              <a:gd name="f214" fmla="val 3853"/>
              <a:gd name="f215" fmla="val 1455"/>
              <a:gd name="f216" fmla="val 3834"/>
              <a:gd name="f217" fmla="val 1363"/>
              <a:gd name="f218" fmla="val 3811"/>
              <a:gd name="f219" fmla="val 1274"/>
              <a:gd name="f220" fmla="val 1185"/>
              <a:gd name="f221" fmla="val 3750"/>
              <a:gd name="f222" fmla="val 1097"/>
              <a:gd name="f223" fmla="val 3713"/>
              <a:gd name="f224" fmla="val 1012"/>
              <a:gd name="f225" fmla="val 3671"/>
              <a:gd name="f226" fmla="val 3624"/>
              <a:gd name="f227" fmla="val 846"/>
              <a:gd name="f228" fmla="val 3573"/>
              <a:gd name="f229" fmla="val 767"/>
              <a:gd name="f230" fmla="val 3518"/>
              <a:gd name="f231" fmla="val 691"/>
              <a:gd name="f232" fmla="val 3458"/>
              <a:gd name="f233" fmla="val 617"/>
              <a:gd name="f234" fmla="val 3395"/>
              <a:gd name="f235" fmla="val 546"/>
              <a:gd name="f236" fmla="val 3326"/>
              <a:gd name="f237" fmla="val 479"/>
              <a:gd name="f238" fmla="val 3254"/>
              <a:gd name="f239" fmla="val 415"/>
              <a:gd name="f240" fmla="val 3177"/>
              <a:gd name="f241" fmla="val 355"/>
              <a:gd name="f242" fmla="val 3096"/>
              <a:gd name="f243" fmla="val 299"/>
              <a:gd name="f244" fmla="val 3011"/>
              <a:gd name="f245" fmla="val 247"/>
              <a:gd name="f246" fmla="val 2921"/>
              <a:gd name="f247" fmla="val 199"/>
              <a:gd name="f248" fmla="val 2829"/>
              <a:gd name="f249" fmla="val 155"/>
              <a:gd name="f250" fmla="val 2731"/>
              <a:gd name="f251" fmla="val 117"/>
              <a:gd name="f252" fmla="val 2629"/>
              <a:gd name="f253" fmla="val 84"/>
              <a:gd name="f254" fmla="val 2523"/>
              <a:gd name="f255" fmla="val 56"/>
              <a:gd name="f256" fmla="val 2414"/>
              <a:gd name="f257" fmla="val 33"/>
              <a:gd name="f258" fmla="val 2301"/>
              <a:gd name="f259" fmla="val 17"/>
              <a:gd name="f260" fmla="val 2184"/>
              <a:gd name="f261" fmla="val 5"/>
              <a:gd name="f262" fmla="val 2061"/>
              <a:gd name="f263" fmla="val 1937"/>
              <a:gd name="f264" fmla="val 3"/>
              <a:gd name="f265" fmla="val 1825"/>
              <a:gd name="f266" fmla="val 13"/>
              <a:gd name="f267" fmla="val 1714"/>
              <a:gd name="f268" fmla="val 31"/>
              <a:gd name="f269" fmla="val 1605"/>
              <a:gd name="f270" fmla="val 1498"/>
              <a:gd name="f271" fmla="val 89"/>
              <a:gd name="f272" fmla="val 1392"/>
              <a:gd name="f273" fmla="val 129"/>
              <a:gd name="f274" fmla="val 1289"/>
              <a:gd name="f275" fmla="val 174"/>
              <a:gd name="f276" fmla="val 1187"/>
              <a:gd name="f277" fmla="val 227"/>
              <a:gd name="f278" fmla="val 1088"/>
              <a:gd name="f279" fmla="val 285"/>
              <a:gd name="f280" fmla="val 993"/>
              <a:gd name="f281" fmla="val 350"/>
              <a:gd name="f282" fmla="val 900"/>
              <a:gd name="f283" fmla="val 810"/>
              <a:gd name="f284" fmla="val 494"/>
              <a:gd name="f285" fmla="val 724"/>
              <a:gd name="f286" fmla="val 573"/>
              <a:gd name="f287" fmla="val 642"/>
              <a:gd name="f288" fmla="val 658"/>
              <a:gd name="f289" fmla="val 563"/>
              <a:gd name="f290" fmla="val 746"/>
              <a:gd name="f291" fmla="val 488"/>
              <a:gd name="f292" fmla="val 839"/>
              <a:gd name="f293" fmla="val 418"/>
              <a:gd name="f294" fmla="val 935"/>
              <a:gd name="f295" fmla="val 353"/>
              <a:gd name="f296" fmla="val 1035"/>
              <a:gd name="f297" fmla="val 292"/>
              <a:gd name="f298" fmla="val 236"/>
              <a:gd name="f299" fmla="val 1245"/>
              <a:gd name="f300" fmla="val 185"/>
              <a:gd name="f301" fmla="val 1353"/>
              <a:gd name="f302" fmla="val 140"/>
              <a:gd name="f303" fmla="val 1465"/>
              <a:gd name="f304" fmla="val 101"/>
              <a:gd name="f305" fmla="val 1578"/>
              <a:gd name="f306" fmla="val 68"/>
              <a:gd name="f307" fmla="val 1693"/>
              <a:gd name="f308" fmla="val 41"/>
              <a:gd name="f309" fmla="val 1810"/>
              <a:gd name="f310" fmla="val 21"/>
              <a:gd name="f311" fmla="val 1928"/>
              <a:gd name="f312" fmla="val 7"/>
              <a:gd name="f313" fmla="+- 0 0 -90"/>
              <a:gd name="f314" fmla="*/ f4 1 3537"/>
              <a:gd name="f315" fmla="*/ f5 1 3882"/>
              <a:gd name="f316" fmla="val f6"/>
              <a:gd name="f317" fmla="val f7"/>
              <a:gd name="f318" fmla="val f8"/>
              <a:gd name="f319" fmla="*/ f313 f0 1"/>
              <a:gd name="f320" fmla="+- f318 0 f316"/>
              <a:gd name="f321" fmla="+- f317 0 f316"/>
              <a:gd name="f322" fmla="*/ f319 1 f3"/>
              <a:gd name="f323" fmla="*/ f321 1 3537"/>
              <a:gd name="f324" fmla="*/ f320 1 3882"/>
              <a:gd name="f325" fmla="*/ 2287 f321 1"/>
              <a:gd name="f326" fmla="*/ 8 f320 1"/>
              <a:gd name="f327" fmla="*/ 2647 f321 1"/>
              <a:gd name="f328" fmla="*/ 77 f320 1"/>
              <a:gd name="f329" fmla="*/ 2983 f321 1"/>
              <a:gd name="f330" fmla="*/ 209 f320 1"/>
              <a:gd name="f331" fmla="*/ 3248 f321 1"/>
              <a:gd name="f332" fmla="*/ 360 f320 1"/>
              <a:gd name="f333" fmla="*/ 3471 f321 1"/>
              <a:gd name="f334" fmla="*/ 528 f320 1"/>
              <a:gd name="f335" fmla="*/ 2883 f321 1"/>
              <a:gd name="f336" fmla="*/ 1042 f320 1"/>
              <a:gd name="f337" fmla="*/ 2692 f321 1"/>
              <a:gd name="f338" fmla="*/ 876 f320 1"/>
              <a:gd name="f339" fmla="*/ 2478 f321 1"/>
              <a:gd name="f340" fmla="*/ 752 f320 1"/>
              <a:gd name="f341" fmla="*/ 2249 f321 1"/>
              <a:gd name="f342" fmla="*/ 671 f320 1"/>
              <a:gd name="f343" fmla="*/ 2012 f321 1"/>
              <a:gd name="f344" fmla="*/ 628 f320 1"/>
              <a:gd name="f345" fmla="*/ 1777 f321 1"/>
              <a:gd name="f346" fmla="*/ 621 f320 1"/>
              <a:gd name="f347" fmla="*/ 1553 f321 1"/>
              <a:gd name="f348" fmla="*/ 647 f320 1"/>
              <a:gd name="f349" fmla="*/ 1347 f321 1"/>
              <a:gd name="f350" fmla="*/ 703 f320 1"/>
              <a:gd name="f351" fmla="*/ 1198 f321 1"/>
              <a:gd name="f352" fmla="*/ 768 f320 1"/>
              <a:gd name="f353" fmla="*/ 1036 f321 1"/>
              <a:gd name="f354" fmla="*/ 863 f320 1"/>
              <a:gd name="f355" fmla="*/ 873 f321 1"/>
              <a:gd name="f356" fmla="*/ 986 f320 1"/>
              <a:gd name="f357" fmla="*/ 714 f321 1"/>
              <a:gd name="f358" fmla="*/ 1138 f320 1"/>
              <a:gd name="f359" fmla="*/ 570 f321 1"/>
              <a:gd name="f360" fmla="*/ 1316 f320 1"/>
              <a:gd name="f361" fmla="*/ 448 f321 1"/>
              <a:gd name="f362" fmla="*/ 1522 f320 1"/>
              <a:gd name="f363" fmla="*/ 356 f321 1"/>
              <a:gd name="f364" fmla="*/ 1754 f320 1"/>
              <a:gd name="f365" fmla="*/ 305 f321 1"/>
              <a:gd name="f366" fmla="*/ 2011 f320 1"/>
              <a:gd name="f367" fmla="*/ 302 f321 1"/>
              <a:gd name="f368" fmla="*/ 2293 f320 1"/>
              <a:gd name="f369" fmla="*/ 354 f321 1"/>
              <a:gd name="f370" fmla="*/ 2598 f320 1"/>
              <a:gd name="f371" fmla="*/ 457 f321 1"/>
              <a:gd name="f372" fmla="*/ 2892 f320 1"/>
              <a:gd name="f373" fmla="*/ 591 f321 1"/>
              <a:gd name="f374" fmla="*/ 3134 f320 1"/>
              <a:gd name="f375" fmla="*/ 750 f321 1"/>
              <a:gd name="f376" fmla="*/ 3332 f320 1"/>
              <a:gd name="f377" fmla="*/ 924 f321 1"/>
              <a:gd name="f378" fmla="*/ 3493 f320 1"/>
              <a:gd name="f379" fmla="*/ 1106 f321 1"/>
              <a:gd name="f380" fmla="*/ 3619 f320 1"/>
              <a:gd name="f381" fmla="*/ 1288 f321 1"/>
              <a:gd name="f382" fmla="*/ 3714 f320 1"/>
              <a:gd name="f383" fmla="*/ 1462 f321 1"/>
              <a:gd name="f384" fmla="*/ 3783 f320 1"/>
              <a:gd name="f385" fmla="*/ 1619 f321 1"/>
              <a:gd name="f386" fmla="*/ 3830 f320 1"/>
              <a:gd name="f387" fmla="*/ 1751 f321 1"/>
              <a:gd name="f388" fmla="*/ 3859 f320 1"/>
              <a:gd name="f389" fmla="*/ 1851 f321 1"/>
              <a:gd name="f390" fmla="*/ 3876 f320 1"/>
              <a:gd name="f391" fmla="*/ 1908 f321 1"/>
              <a:gd name="f392" fmla="*/ 3881 f320 1"/>
              <a:gd name="f393" fmla="*/ 1826 f321 1"/>
              <a:gd name="f394" fmla="*/ 3882 f320 1"/>
              <a:gd name="f395" fmla="*/ 1548 f321 1"/>
              <a:gd name="f396" fmla="*/ 3853 f320 1"/>
              <a:gd name="f397" fmla="*/ 1274 f321 1"/>
              <a:gd name="f398" fmla="*/ 1012 f321 1"/>
              <a:gd name="f399" fmla="*/ 3671 f320 1"/>
              <a:gd name="f400" fmla="*/ 767 f321 1"/>
              <a:gd name="f401" fmla="*/ 3518 f320 1"/>
              <a:gd name="f402" fmla="*/ 546 f321 1"/>
              <a:gd name="f403" fmla="*/ 3326 f320 1"/>
              <a:gd name="f404" fmla="*/ 355 f321 1"/>
              <a:gd name="f405" fmla="*/ 3096 f320 1"/>
              <a:gd name="f406" fmla="*/ 199 f321 1"/>
              <a:gd name="f407" fmla="*/ 2829 f320 1"/>
              <a:gd name="f408" fmla="*/ 84 f321 1"/>
              <a:gd name="f409" fmla="*/ 2523 f320 1"/>
              <a:gd name="f410" fmla="*/ 17 f321 1"/>
              <a:gd name="f411" fmla="*/ 2184 f320 1"/>
              <a:gd name="f412" fmla="*/ 3 f321 1"/>
              <a:gd name="f413" fmla="*/ 1825 f320 1"/>
              <a:gd name="f414" fmla="*/ 56 f321 1"/>
              <a:gd name="f415" fmla="*/ 1498 f320 1"/>
              <a:gd name="f416" fmla="*/ 174 f321 1"/>
              <a:gd name="f417" fmla="*/ 1187 f320 1"/>
              <a:gd name="f418" fmla="*/ 350 f321 1"/>
              <a:gd name="f419" fmla="*/ 900 f320 1"/>
              <a:gd name="f420" fmla="*/ 573 f321 1"/>
              <a:gd name="f421" fmla="*/ 642 f320 1"/>
              <a:gd name="f422" fmla="*/ 839 f321 1"/>
              <a:gd name="f423" fmla="*/ 418 f320 1"/>
              <a:gd name="f424" fmla="*/ 1138 f321 1"/>
              <a:gd name="f425" fmla="*/ 236 f320 1"/>
              <a:gd name="f426" fmla="*/ 1465 f321 1"/>
              <a:gd name="f427" fmla="*/ 101 f320 1"/>
              <a:gd name="f428" fmla="*/ 1810 f321 1"/>
              <a:gd name="f429" fmla="*/ 21 f320 1"/>
              <a:gd name="f430" fmla="+- f322 0 f1"/>
              <a:gd name="f431" fmla="*/ f325 1 3537"/>
              <a:gd name="f432" fmla="*/ f326 1 3882"/>
              <a:gd name="f433" fmla="*/ f327 1 3537"/>
              <a:gd name="f434" fmla="*/ f328 1 3882"/>
              <a:gd name="f435" fmla="*/ f329 1 3537"/>
              <a:gd name="f436" fmla="*/ f330 1 3882"/>
              <a:gd name="f437" fmla="*/ f331 1 3537"/>
              <a:gd name="f438" fmla="*/ f332 1 3882"/>
              <a:gd name="f439" fmla="*/ f333 1 3537"/>
              <a:gd name="f440" fmla="*/ f334 1 3882"/>
              <a:gd name="f441" fmla="*/ f335 1 3537"/>
              <a:gd name="f442" fmla="*/ f336 1 3882"/>
              <a:gd name="f443" fmla="*/ f337 1 3537"/>
              <a:gd name="f444" fmla="*/ f338 1 3882"/>
              <a:gd name="f445" fmla="*/ f339 1 3537"/>
              <a:gd name="f446" fmla="*/ f340 1 3882"/>
              <a:gd name="f447" fmla="*/ f341 1 3537"/>
              <a:gd name="f448" fmla="*/ f342 1 3882"/>
              <a:gd name="f449" fmla="*/ f343 1 3537"/>
              <a:gd name="f450" fmla="*/ f344 1 3882"/>
              <a:gd name="f451" fmla="*/ f345 1 3537"/>
              <a:gd name="f452" fmla="*/ f346 1 3882"/>
              <a:gd name="f453" fmla="*/ f347 1 3537"/>
              <a:gd name="f454" fmla="*/ f348 1 3882"/>
              <a:gd name="f455" fmla="*/ f349 1 3537"/>
              <a:gd name="f456" fmla="*/ f350 1 3882"/>
              <a:gd name="f457" fmla="*/ f351 1 3537"/>
              <a:gd name="f458" fmla="*/ f352 1 3882"/>
              <a:gd name="f459" fmla="*/ f353 1 3537"/>
              <a:gd name="f460" fmla="*/ f354 1 3882"/>
              <a:gd name="f461" fmla="*/ f355 1 3537"/>
              <a:gd name="f462" fmla="*/ f356 1 3882"/>
              <a:gd name="f463" fmla="*/ f357 1 3537"/>
              <a:gd name="f464" fmla="*/ f358 1 3882"/>
              <a:gd name="f465" fmla="*/ f359 1 3537"/>
              <a:gd name="f466" fmla="*/ f360 1 3882"/>
              <a:gd name="f467" fmla="*/ f361 1 3537"/>
              <a:gd name="f468" fmla="*/ f362 1 3882"/>
              <a:gd name="f469" fmla="*/ f363 1 3537"/>
              <a:gd name="f470" fmla="*/ f364 1 3882"/>
              <a:gd name="f471" fmla="*/ f365 1 3537"/>
              <a:gd name="f472" fmla="*/ f366 1 3882"/>
              <a:gd name="f473" fmla="*/ f367 1 3537"/>
              <a:gd name="f474" fmla="*/ f368 1 3882"/>
              <a:gd name="f475" fmla="*/ f369 1 3537"/>
              <a:gd name="f476" fmla="*/ f370 1 3882"/>
              <a:gd name="f477" fmla="*/ f371 1 3537"/>
              <a:gd name="f478" fmla="*/ f372 1 3882"/>
              <a:gd name="f479" fmla="*/ f373 1 3537"/>
              <a:gd name="f480" fmla="*/ f374 1 3882"/>
              <a:gd name="f481" fmla="*/ f375 1 3537"/>
              <a:gd name="f482" fmla="*/ f376 1 3882"/>
              <a:gd name="f483" fmla="*/ f377 1 3537"/>
              <a:gd name="f484" fmla="*/ f378 1 3882"/>
              <a:gd name="f485" fmla="*/ f379 1 3537"/>
              <a:gd name="f486" fmla="*/ f380 1 3882"/>
              <a:gd name="f487" fmla="*/ f381 1 3537"/>
              <a:gd name="f488" fmla="*/ f382 1 3882"/>
              <a:gd name="f489" fmla="*/ f383 1 3537"/>
              <a:gd name="f490" fmla="*/ f384 1 3882"/>
              <a:gd name="f491" fmla="*/ f385 1 3537"/>
              <a:gd name="f492" fmla="*/ f386 1 3882"/>
              <a:gd name="f493" fmla="*/ f387 1 3537"/>
              <a:gd name="f494" fmla="*/ f388 1 3882"/>
              <a:gd name="f495" fmla="*/ f389 1 3537"/>
              <a:gd name="f496" fmla="*/ f390 1 3882"/>
              <a:gd name="f497" fmla="*/ f391 1 3537"/>
              <a:gd name="f498" fmla="*/ f392 1 3882"/>
              <a:gd name="f499" fmla="*/ f393 1 3537"/>
              <a:gd name="f500" fmla="*/ f394 1 3882"/>
              <a:gd name="f501" fmla="*/ f395 1 3537"/>
              <a:gd name="f502" fmla="*/ f396 1 3882"/>
              <a:gd name="f503" fmla="*/ f397 1 3537"/>
              <a:gd name="f504" fmla="*/ f398 1 3537"/>
              <a:gd name="f505" fmla="*/ f399 1 3882"/>
              <a:gd name="f506" fmla="*/ f400 1 3537"/>
              <a:gd name="f507" fmla="*/ f401 1 3882"/>
              <a:gd name="f508" fmla="*/ f402 1 3537"/>
              <a:gd name="f509" fmla="*/ f403 1 3882"/>
              <a:gd name="f510" fmla="*/ f404 1 3537"/>
              <a:gd name="f511" fmla="*/ f405 1 3882"/>
              <a:gd name="f512" fmla="*/ f406 1 3537"/>
              <a:gd name="f513" fmla="*/ f407 1 3882"/>
              <a:gd name="f514" fmla="*/ f408 1 3537"/>
              <a:gd name="f515" fmla="*/ f409 1 3882"/>
              <a:gd name="f516" fmla="*/ f410 1 3537"/>
              <a:gd name="f517" fmla="*/ f411 1 3882"/>
              <a:gd name="f518" fmla="*/ f412 1 3537"/>
              <a:gd name="f519" fmla="*/ f413 1 3882"/>
              <a:gd name="f520" fmla="*/ f414 1 3537"/>
              <a:gd name="f521" fmla="*/ f415 1 3882"/>
              <a:gd name="f522" fmla="*/ f416 1 3537"/>
              <a:gd name="f523" fmla="*/ f417 1 3882"/>
              <a:gd name="f524" fmla="*/ f418 1 3537"/>
              <a:gd name="f525" fmla="*/ f419 1 3882"/>
              <a:gd name="f526" fmla="*/ f420 1 3537"/>
              <a:gd name="f527" fmla="*/ f421 1 3882"/>
              <a:gd name="f528" fmla="*/ f422 1 3537"/>
              <a:gd name="f529" fmla="*/ f423 1 3882"/>
              <a:gd name="f530" fmla="*/ f424 1 3537"/>
              <a:gd name="f531" fmla="*/ f425 1 3882"/>
              <a:gd name="f532" fmla="*/ f426 1 3537"/>
              <a:gd name="f533" fmla="*/ f427 1 3882"/>
              <a:gd name="f534" fmla="*/ f428 1 3537"/>
              <a:gd name="f535" fmla="*/ f429 1 3882"/>
              <a:gd name="f536" fmla="*/ 0 1 f323"/>
              <a:gd name="f537" fmla="*/ f317 1 f323"/>
              <a:gd name="f538" fmla="*/ 0 1 f324"/>
              <a:gd name="f539" fmla="*/ f318 1 f324"/>
              <a:gd name="f540" fmla="*/ f431 1 f323"/>
              <a:gd name="f541" fmla="*/ f432 1 f324"/>
              <a:gd name="f542" fmla="*/ f433 1 f323"/>
              <a:gd name="f543" fmla="*/ f434 1 f324"/>
              <a:gd name="f544" fmla="*/ f435 1 f323"/>
              <a:gd name="f545" fmla="*/ f436 1 f324"/>
              <a:gd name="f546" fmla="*/ f437 1 f323"/>
              <a:gd name="f547" fmla="*/ f438 1 f324"/>
              <a:gd name="f548" fmla="*/ f439 1 f323"/>
              <a:gd name="f549" fmla="*/ f440 1 f324"/>
              <a:gd name="f550" fmla="*/ f441 1 f323"/>
              <a:gd name="f551" fmla="*/ f442 1 f324"/>
              <a:gd name="f552" fmla="*/ f443 1 f323"/>
              <a:gd name="f553" fmla="*/ f444 1 f324"/>
              <a:gd name="f554" fmla="*/ f445 1 f323"/>
              <a:gd name="f555" fmla="*/ f446 1 f324"/>
              <a:gd name="f556" fmla="*/ f447 1 f323"/>
              <a:gd name="f557" fmla="*/ f448 1 f324"/>
              <a:gd name="f558" fmla="*/ f449 1 f323"/>
              <a:gd name="f559" fmla="*/ f450 1 f324"/>
              <a:gd name="f560" fmla="*/ f451 1 f323"/>
              <a:gd name="f561" fmla="*/ f452 1 f324"/>
              <a:gd name="f562" fmla="*/ f453 1 f323"/>
              <a:gd name="f563" fmla="*/ f454 1 f324"/>
              <a:gd name="f564" fmla="*/ f455 1 f323"/>
              <a:gd name="f565" fmla="*/ f456 1 f324"/>
              <a:gd name="f566" fmla="*/ f457 1 f323"/>
              <a:gd name="f567" fmla="*/ f458 1 f324"/>
              <a:gd name="f568" fmla="*/ f459 1 f323"/>
              <a:gd name="f569" fmla="*/ f460 1 f324"/>
              <a:gd name="f570" fmla="*/ f461 1 f323"/>
              <a:gd name="f571" fmla="*/ f462 1 f324"/>
              <a:gd name="f572" fmla="*/ f463 1 f323"/>
              <a:gd name="f573" fmla="*/ f464 1 f324"/>
              <a:gd name="f574" fmla="*/ f465 1 f323"/>
              <a:gd name="f575" fmla="*/ f466 1 f324"/>
              <a:gd name="f576" fmla="*/ f467 1 f323"/>
              <a:gd name="f577" fmla="*/ f468 1 f324"/>
              <a:gd name="f578" fmla="*/ f469 1 f323"/>
              <a:gd name="f579" fmla="*/ f470 1 f324"/>
              <a:gd name="f580" fmla="*/ f471 1 f323"/>
              <a:gd name="f581" fmla="*/ f472 1 f324"/>
              <a:gd name="f582" fmla="*/ f473 1 f323"/>
              <a:gd name="f583" fmla="*/ f474 1 f324"/>
              <a:gd name="f584" fmla="*/ f475 1 f323"/>
              <a:gd name="f585" fmla="*/ f476 1 f324"/>
              <a:gd name="f586" fmla="*/ f477 1 f323"/>
              <a:gd name="f587" fmla="*/ f478 1 f324"/>
              <a:gd name="f588" fmla="*/ f479 1 f323"/>
              <a:gd name="f589" fmla="*/ f480 1 f324"/>
              <a:gd name="f590" fmla="*/ f481 1 f323"/>
              <a:gd name="f591" fmla="*/ f482 1 f324"/>
              <a:gd name="f592" fmla="*/ f483 1 f323"/>
              <a:gd name="f593" fmla="*/ f484 1 f324"/>
              <a:gd name="f594" fmla="*/ f485 1 f323"/>
              <a:gd name="f595" fmla="*/ f486 1 f324"/>
              <a:gd name="f596" fmla="*/ f487 1 f323"/>
              <a:gd name="f597" fmla="*/ f488 1 f324"/>
              <a:gd name="f598" fmla="*/ f489 1 f323"/>
              <a:gd name="f599" fmla="*/ f490 1 f324"/>
              <a:gd name="f600" fmla="*/ f491 1 f323"/>
              <a:gd name="f601" fmla="*/ f492 1 f324"/>
              <a:gd name="f602" fmla="*/ f493 1 f323"/>
              <a:gd name="f603" fmla="*/ f494 1 f324"/>
              <a:gd name="f604" fmla="*/ f495 1 f323"/>
              <a:gd name="f605" fmla="*/ f496 1 f324"/>
              <a:gd name="f606" fmla="*/ f497 1 f323"/>
              <a:gd name="f607" fmla="*/ f498 1 f324"/>
              <a:gd name="f608" fmla="*/ f499 1 f323"/>
              <a:gd name="f609" fmla="*/ f500 1 f324"/>
              <a:gd name="f610" fmla="*/ f501 1 f323"/>
              <a:gd name="f611" fmla="*/ f502 1 f324"/>
              <a:gd name="f612" fmla="*/ f503 1 f323"/>
              <a:gd name="f613" fmla="*/ f504 1 f323"/>
              <a:gd name="f614" fmla="*/ f505 1 f324"/>
              <a:gd name="f615" fmla="*/ f506 1 f323"/>
              <a:gd name="f616" fmla="*/ f507 1 f324"/>
              <a:gd name="f617" fmla="*/ f508 1 f323"/>
              <a:gd name="f618" fmla="*/ f509 1 f324"/>
              <a:gd name="f619" fmla="*/ f510 1 f323"/>
              <a:gd name="f620" fmla="*/ f511 1 f324"/>
              <a:gd name="f621" fmla="*/ f512 1 f323"/>
              <a:gd name="f622" fmla="*/ f513 1 f324"/>
              <a:gd name="f623" fmla="*/ f514 1 f323"/>
              <a:gd name="f624" fmla="*/ f515 1 f324"/>
              <a:gd name="f625" fmla="*/ f516 1 f323"/>
              <a:gd name="f626" fmla="*/ f517 1 f324"/>
              <a:gd name="f627" fmla="*/ f518 1 f323"/>
              <a:gd name="f628" fmla="*/ f519 1 f324"/>
              <a:gd name="f629" fmla="*/ f520 1 f323"/>
              <a:gd name="f630" fmla="*/ f521 1 f324"/>
              <a:gd name="f631" fmla="*/ f522 1 f323"/>
              <a:gd name="f632" fmla="*/ f523 1 f324"/>
              <a:gd name="f633" fmla="*/ f524 1 f323"/>
              <a:gd name="f634" fmla="*/ f525 1 f324"/>
              <a:gd name="f635" fmla="*/ f526 1 f323"/>
              <a:gd name="f636" fmla="*/ f527 1 f324"/>
              <a:gd name="f637" fmla="*/ f528 1 f323"/>
              <a:gd name="f638" fmla="*/ f529 1 f324"/>
              <a:gd name="f639" fmla="*/ f530 1 f323"/>
              <a:gd name="f640" fmla="*/ f531 1 f324"/>
              <a:gd name="f641" fmla="*/ f532 1 f323"/>
              <a:gd name="f642" fmla="*/ f533 1 f324"/>
              <a:gd name="f643" fmla="*/ f534 1 f323"/>
              <a:gd name="f644" fmla="*/ f535 1 f324"/>
              <a:gd name="f645" fmla="*/ f536 f314 1"/>
              <a:gd name="f646" fmla="*/ f537 f314 1"/>
              <a:gd name="f647" fmla="*/ f539 f315 1"/>
              <a:gd name="f648" fmla="*/ f538 f315 1"/>
              <a:gd name="f649" fmla="*/ f540 f314 1"/>
              <a:gd name="f650" fmla="*/ f541 f315 1"/>
              <a:gd name="f651" fmla="*/ f542 f314 1"/>
              <a:gd name="f652" fmla="*/ f543 f315 1"/>
              <a:gd name="f653" fmla="*/ f544 f314 1"/>
              <a:gd name="f654" fmla="*/ f545 f315 1"/>
              <a:gd name="f655" fmla="*/ f546 f314 1"/>
              <a:gd name="f656" fmla="*/ f547 f315 1"/>
              <a:gd name="f657" fmla="*/ f548 f314 1"/>
              <a:gd name="f658" fmla="*/ f549 f315 1"/>
              <a:gd name="f659" fmla="*/ f550 f314 1"/>
              <a:gd name="f660" fmla="*/ f551 f315 1"/>
              <a:gd name="f661" fmla="*/ f552 f314 1"/>
              <a:gd name="f662" fmla="*/ f553 f315 1"/>
              <a:gd name="f663" fmla="*/ f554 f314 1"/>
              <a:gd name="f664" fmla="*/ f555 f315 1"/>
              <a:gd name="f665" fmla="*/ f556 f314 1"/>
              <a:gd name="f666" fmla="*/ f557 f315 1"/>
              <a:gd name="f667" fmla="*/ f558 f314 1"/>
              <a:gd name="f668" fmla="*/ f559 f315 1"/>
              <a:gd name="f669" fmla="*/ f560 f314 1"/>
              <a:gd name="f670" fmla="*/ f561 f315 1"/>
              <a:gd name="f671" fmla="*/ f562 f314 1"/>
              <a:gd name="f672" fmla="*/ f563 f315 1"/>
              <a:gd name="f673" fmla="*/ f564 f314 1"/>
              <a:gd name="f674" fmla="*/ f565 f315 1"/>
              <a:gd name="f675" fmla="*/ f566 f314 1"/>
              <a:gd name="f676" fmla="*/ f567 f315 1"/>
              <a:gd name="f677" fmla="*/ f568 f314 1"/>
              <a:gd name="f678" fmla="*/ f569 f315 1"/>
              <a:gd name="f679" fmla="*/ f570 f314 1"/>
              <a:gd name="f680" fmla="*/ f571 f315 1"/>
              <a:gd name="f681" fmla="*/ f572 f314 1"/>
              <a:gd name="f682" fmla="*/ f573 f315 1"/>
              <a:gd name="f683" fmla="*/ f574 f314 1"/>
              <a:gd name="f684" fmla="*/ f575 f315 1"/>
              <a:gd name="f685" fmla="*/ f576 f314 1"/>
              <a:gd name="f686" fmla="*/ f577 f315 1"/>
              <a:gd name="f687" fmla="*/ f578 f314 1"/>
              <a:gd name="f688" fmla="*/ f579 f315 1"/>
              <a:gd name="f689" fmla="*/ f580 f314 1"/>
              <a:gd name="f690" fmla="*/ f581 f315 1"/>
              <a:gd name="f691" fmla="*/ f582 f314 1"/>
              <a:gd name="f692" fmla="*/ f583 f315 1"/>
              <a:gd name="f693" fmla="*/ f584 f314 1"/>
              <a:gd name="f694" fmla="*/ f585 f315 1"/>
              <a:gd name="f695" fmla="*/ f586 f314 1"/>
              <a:gd name="f696" fmla="*/ f587 f315 1"/>
              <a:gd name="f697" fmla="*/ f588 f314 1"/>
              <a:gd name="f698" fmla="*/ f589 f315 1"/>
              <a:gd name="f699" fmla="*/ f590 f314 1"/>
              <a:gd name="f700" fmla="*/ f591 f315 1"/>
              <a:gd name="f701" fmla="*/ f592 f314 1"/>
              <a:gd name="f702" fmla="*/ f593 f315 1"/>
              <a:gd name="f703" fmla="*/ f594 f314 1"/>
              <a:gd name="f704" fmla="*/ f595 f315 1"/>
              <a:gd name="f705" fmla="*/ f596 f314 1"/>
              <a:gd name="f706" fmla="*/ f597 f315 1"/>
              <a:gd name="f707" fmla="*/ f598 f314 1"/>
              <a:gd name="f708" fmla="*/ f599 f315 1"/>
              <a:gd name="f709" fmla="*/ f600 f314 1"/>
              <a:gd name="f710" fmla="*/ f601 f315 1"/>
              <a:gd name="f711" fmla="*/ f602 f314 1"/>
              <a:gd name="f712" fmla="*/ f603 f315 1"/>
              <a:gd name="f713" fmla="*/ f604 f314 1"/>
              <a:gd name="f714" fmla="*/ f605 f315 1"/>
              <a:gd name="f715" fmla="*/ f606 f314 1"/>
              <a:gd name="f716" fmla="*/ f607 f315 1"/>
              <a:gd name="f717" fmla="*/ f608 f314 1"/>
              <a:gd name="f718" fmla="*/ f609 f315 1"/>
              <a:gd name="f719" fmla="*/ f610 f314 1"/>
              <a:gd name="f720" fmla="*/ f611 f315 1"/>
              <a:gd name="f721" fmla="*/ f612 f314 1"/>
              <a:gd name="f722" fmla="*/ f613 f314 1"/>
              <a:gd name="f723" fmla="*/ f614 f315 1"/>
              <a:gd name="f724" fmla="*/ f615 f314 1"/>
              <a:gd name="f725" fmla="*/ f616 f315 1"/>
              <a:gd name="f726" fmla="*/ f617 f314 1"/>
              <a:gd name="f727" fmla="*/ f618 f315 1"/>
              <a:gd name="f728" fmla="*/ f619 f314 1"/>
              <a:gd name="f729" fmla="*/ f620 f315 1"/>
              <a:gd name="f730" fmla="*/ f621 f314 1"/>
              <a:gd name="f731" fmla="*/ f622 f315 1"/>
              <a:gd name="f732" fmla="*/ f623 f314 1"/>
              <a:gd name="f733" fmla="*/ f624 f315 1"/>
              <a:gd name="f734" fmla="*/ f625 f314 1"/>
              <a:gd name="f735" fmla="*/ f626 f315 1"/>
              <a:gd name="f736" fmla="*/ f627 f314 1"/>
              <a:gd name="f737" fmla="*/ f628 f315 1"/>
              <a:gd name="f738" fmla="*/ f629 f314 1"/>
              <a:gd name="f739" fmla="*/ f630 f315 1"/>
              <a:gd name="f740" fmla="*/ f631 f314 1"/>
              <a:gd name="f741" fmla="*/ f632 f315 1"/>
              <a:gd name="f742" fmla="*/ f633 f314 1"/>
              <a:gd name="f743" fmla="*/ f634 f315 1"/>
              <a:gd name="f744" fmla="*/ f635 f314 1"/>
              <a:gd name="f745" fmla="*/ f636 f315 1"/>
              <a:gd name="f746" fmla="*/ f637 f314 1"/>
              <a:gd name="f747" fmla="*/ f638 f315 1"/>
              <a:gd name="f748" fmla="*/ f639 f314 1"/>
              <a:gd name="f749" fmla="*/ f640 f315 1"/>
              <a:gd name="f750" fmla="*/ f641 f314 1"/>
              <a:gd name="f751" fmla="*/ f642 f315 1"/>
              <a:gd name="f752" fmla="*/ f643 f314 1"/>
              <a:gd name="f753" fmla="*/ f644 f315 1"/>
            </a:gdLst>
            <a:ahLst/>
            <a:cxnLst>
              <a:cxn ang="3cd4">
                <a:pos x="hc" y="t"/>
              </a:cxn>
              <a:cxn ang="0">
                <a:pos x="r" y="vc"/>
              </a:cxn>
              <a:cxn ang="cd4">
                <a:pos x="hc" y="b"/>
              </a:cxn>
              <a:cxn ang="cd2">
                <a:pos x="l" y="vc"/>
              </a:cxn>
              <a:cxn ang="f430">
                <a:pos x="f649" y="f650"/>
              </a:cxn>
              <a:cxn ang="f430">
                <a:pos x="f651" y="f652"/>
              </a:cxn>
              <a:cxn ang="f430">
                <a:pos x="f653" y="f654"/>
              </a:cxn>
              <a:cxn ang="f430">
                <a:pos x="f655" y="f656"/>
              </a:cxn>
              <a:cxn ang="f430">
                <a:pos x="f657" y="f658"/>
              </a:cxn>
              <a:cxn ang="f430">
                <a:pos x="f659" y="f660"/>
              </a:cxn>
              <a:cxn ang="f430">
                <a:pos x="f661" y="f662"/>
              </a:cxn>
              <a:cxn ang="f430">
                <a:pos x="f663" y="f664"/>
              </a:cxn>
              <a:cxn ang="f430">
                <a:pos x="f665" y="f666"/>
              </a:cxn>
              <a:cxn ang="f430">
                <a:pos x="f667" y="f668"/>
              </a:cxn>
              <a:cxn ang="f430">
                <a:pos x="f669" y="f670"/>
              </a:cxn>
              <a:cxn ang="f430">
                <a:pos x="f671" y="f672"/>
              </a:cxn>
              <a:cxn ang="f430">
                <a:pos x="f673" y="f674"/>
              </a:cxn>
              <a:cxn ang="f430">
                <a:pos x="f675" y="f676"/>
              </a:cxn>
              <a:cxn ang="f430">
                <a:pos x="f677" y="f678"/>
              </a:cxn>
              <a:cxn ang="f430">
                <a:pos x="f679" y="f680"/>
              </a:cxn>
              <a:cxn ang="f430">
                <a:pos x="f681" y="f682"/>
              </a:cxn>
              <a:cxn ang="f430">
                <a:pos x="f683" y="f684"/>
              </a:cxn>
              <a:cxn ang="f430">
                <a:pos x="f685" y="f686"/>
              </a:cxn>
              <a:cxn ang="f430">
                <a:pos x="f687" y="f688"/>
              </a:cxn>
              <a:cxn ang="f430">
                <a:pos x="f689" y="f690"/>
              </a:cxn>
              <a:cxn ang="f430">
                <a:pos x="f691" y="f692"/>
              </a:cxn>
              <a:cxn ang="f430">
                <a:pos x="f693" y="f694"/>
              </a:cxn>
              <a:cxn ang="f430">
                <a:pos x="f695" y="f696"/>
              </a:cxn>
              <a:cxn ang="f430">
                <a:pos x="f697" y="f698"/>
              </a:cxn>
              <a:cxn ang="f430">
                <a:pos x="f699" y="f700"/>
              </a:cxn>
              <a:cxn ang="f430">
                <a:pos x="f701" y="f702"/>
              </a:cxn>
              <a:cxn ang="f430">
                <a:pos x="f703" y="f704"/>
              </a:cxn>
              <a:cxn ang="f430">
                <a:pos x="f705" y="f706"/>
              </a:cxn>
              <a:cxn ang="f430">
                <a:pos x="f707" y="f708"/>
              </a:cxn>
              <a:cxn ang="f430">
                <a:pos x="f709" y="f710"/>
              </a:cxn>
              <a:cxn ang="f430">
                <a:pos x="f711" y="f712"/>
              </a:cxn>
              <a:cxn ang="f430">
                <a:pos x="f713" y="f714"/>
              </a:cxn>
              <a:cxn ang="f430">
                <a:pos x="f715" y="f716"/>
              </a:cxn>
              <a:cxn ang="f430">
                <a:pos x="f717" y="f718"/>
              </a:cxn>
              <a:cxn ang="f430">
                <a:pos x="f719" y="f720"/>
              </a:cxn>
              <a:cxn ang="f430">
                <a:pos x="f721" y="f708"/>
              </a:cxn>
              <a:cxn ang="f430">
                <a:pos x="f722" y="f723"/>
              </a:cxn>
              <a:cxn ang="f430">
                <a:pos x="f724" y="f725"/>
              </a:cxn>
              <a:cxn ang="f430">
                <a:pos x="f726" y="f727"/>
              </a:cxn>
              <a:cxn ang="f430">
                <a:pos x="f728" y="f729"/>
              </a:cxn>
              <a:cxn ang="f430">
                <a:pos x="f730" y="f731"/>
              </a:cxn>
              <a:cxn ang="f430">
                <a:pos x="f732" y="f733"/>
              </a:cxn>
              <a:cxn ang="f430">
                <a:pos x="f734" y="f735"/>
              </a:cxn>
              <a:cxn ang="f430">
                <a:pos x="f736" y="f737"/>
              </a:cxn>
              <a:cxn ang="f430">
                <a:pos x="f738" y="f739"/>
              </a:cxn>
              <a:cxn ang="f430">
                <a:pos x="f740" y="f741"/>
              </a:cxn>
              <a:cxn ang="f430">
                <a:pos x="f742" y="f743"/>
              </a:cxn>
              <a:cxn ang="f430">
                <a:pos x="f744" y="f745"/>
              </a:cxn>
              <a:cxn ang="f430">
                <a:pos x="f746" y="f747"/>
              </a:cxn>
              <a:cxn ang="f430">
                <a:pos x="f748" y="f749"/>
              </a:cxn>
              <a:cxn ang="f430">
                <a:pos x="f750" y="f751"/>
              </a:cxn>
              <a:cxn ang="f430">
                <a:pos x="f752" y="f753"/>
              </a:cxn>
            </a:cxnLst>
            <a:rect l="f645" t="f648" r="f646" b="f647"/>
            <a:pathLst>
              <a:path w="3537" h="3882">
                <a:moveTo>
                  <a:pt x="f9" y="f6"/>
                </a:moveTo>
                <a:lnTo>
                  <a:pt x="f10" y="f6"/>
                </a:lnTo>
                <a:lnTo>
                  <a:pt x="f11" y="f12"/>
                </a:lnTo>
                <a:lnTo>
                  <a:pt x="f13" y="f14"/>
                </a:lnTo>
                <a:lnTo>
                  <a:pt x="f15" y="f16"/>
                </a:lnTo>
                <a:lnTo>
                  <a:pt x="f17" y="f18"/>
                </a:lnTo>
                <a:lnTo>
                  <a:pt x="f19" y="f20"/>
                </a:lnTo>
                <a:lnTo>
                  <a:pt x="f21" y="f22"/>
                </a:lnTo>
                <a:lnTo>
                  <a:pt x="f23" y="f24"/>
                </a:lnTo>
                <a:lnTo>
                  <a:pt x="f25" y="f26"/>
                </a:lnTo>
                <a:lnTo>
                  <a:pt x="f27" y="f28"/>
                </a:lnTo>
                <a:lnTo>
                  <a:pt x="f29" y="f2"/>
                </a:lnTo>
                <a:lnTo>
                  <a:pt x="f30" y="f31"/>
                </a:lnTo>
                <a:lnTo>
                  <a:pt x="f32" y="f33"/>
                </a:lnTo>
                <a:lnTo>
                  <a:pt x="f34" y="f35"/>
                </a:lnTo>
                <a:lnTo>
                  <a:pt x="f7"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54"/>
                </a:lnTo>
                <a:lnTo>
                  <a:pt x="f84" y="f85"/>
                </a:lnTo>
                <a:lnTo>
                  <a:pt x="f86" y="f87"/>
                </a:lnTo>
                <a:lnTo>
                  <a:pt x="f88" y="f89"/>
                </a:lnTo>
                <a:lnTo>
                  <a:pt x="f90" y="f91"/>
                </a:lnTo>
                <a:lnTo>
                  <a:pt x="f92" y="f93"/>
                </a:lnTo>
                <a:lnTo>
                  <a:pt x="f42"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115" y="f116"/>
                </a:lnTo>
                <a:lnTo>
                  <a:pt x="f31"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7"/>
                </a:lnTo>
                <a:lnTo>
                  <a:pt x="f138" y="f139"/>
                </a:lnTo>
                <a:lnTo>
                  <a:pt x="f140" y="f141"/>
                </a:lnTo>
                <a:lnTo>
                  <a:pt x="f142"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164" y="f165"/>
                </a:lnTo>
                <a:lnTo>
                  <a:pt x="f166" y="f167"/>
                </a:lnTo>
                <a:lnTo>
                  <a:pt x="f168" y="f169"/>
                </a:lnTo>
                <a:lnTo>
                  <a:pt x="f170" y="f171"/>
                </a:lnTo>
                <a:lnTo>
                  <a:pt x="f172" y="f173"/>
                </a:lnTo>
                <a:lnTo>
                  <a:pt x="f174" y="f175"/>
                </a:lnTo>
                <a:lnTo>
                  <a:pt x="f176" y="f177"/>
                </a:lnTo>
                <a:lnTo>
                  <a:pt x="f178" y="f179"/>
                </a:lnTo>
                <a:lnTo>
                  <a:pt x="f180" y="f181"/>
                </a:lnTo>
                <a:lnTo>
                  <a:pt x="f182" y="f183"/>
                </a:lnTo>
                <a:lnTo>
                  <a:pt x="f184" y="f185"/>
                </a:lnTo>
                <a:lnTo>
                  <a:pt x="f186" y="f187"/>
                </a:lnTo>
                <a:lnTo>
                  <a:pt x="f188" y="f189"/>
                </a:lnTo>
                <a:lnTo>
                  <a:pt x="f190" y="f191"/>
                </a:lnTo>
                <a:lnTo>
                  <a:pt x="f192" y="f193"/>
                </a:lnTo>
                <a:lnTo>
                  <a:pt x="f194" y="f195"/>
                </a:lnTo>
                <a:lnTo>
                  <a:pt x="f196" y="f197"/>
                </a:lnTo>
                <a:lnTo>
                  <a:pt x="f198" y="f199"/>
                </a:lnTo>
                <a:lnTo>
                  <a:pt x="f200" y="f201"/>
                </a:lnTo>
                <a:lnTo>
                  <a:pt x="f202" y="f203"/>
                </a:lnTo>
                <a:lnTo>
                  <a:pt x="f204" y="f205"/>
                </a:lnTo>
                <a:lnTo>
                  <a:pt x="f206" y="f8"/>
                </a:lnTo>
                <a:lnTo>
                  <a:pt x="f207" y="f8"/>
                </a:lnTo>
                <a:lnTo>
                  <a:pt x="f208" y="f8"/>
                </a:lnTo>
                <a:lnTo>
                  <a:pt x="f209" y="f210"/>
                </a:lnTo>
                <a:lnTo>
                  <a:pt x="f211" y="f212"/>
                </a:lnTo>
                <a:lnTo>
                  <a:pt x="f213" y="f214"/>
                </a:lnTo>
                <a:lnTo>
                  <a:pt x="f215" y="f216"/>
                </a:lnTo>
                <a:lnTo>
                  <a:pt x="f217" y="f218"/>
                </a:lnTo>
                <a:lnTo>
                  <a:pt x="f219" y="f181"/>
                </a:lnTo>
                <a:lnTo>
                  <a:pt x="f220" y="f221"/>
                </a:lnTo>
                <a:lnTo>
                  <a:pt x="f222" y="f223"/>
                </a:lnTo>
                <a:lnTo>
                  <a:pt x="f224" y="f225"/>
                </a:lnTo>
                <a:lnTo>
                  <a:pt x="f95" y="f226"/>
                </a:lnTo>
                <a:lnTo>
                  <a:pt x="f227" y="f228"/>
                </a:lnTo>
                <a:lnTo>
                  <a:pt x="f229" y="f230"/>
                </a:lnTo>
                <a:lnTo>
                  <a:pt x="f231" y="f232"/>
                </a:lnTo>
                <a:lnTo>
                  <a:pt x="f233" y="f234"/>
                </a:lnTo>
                <a:lnTo>
                  <a:pt x="f235" y="f236"/>
                </a:lnTo>
                <a:lnTo>
                  <a:pt x="f237" y="f238"/>
                </a:lnTo>
                <a:lnTo>
                  <a:pt x="f239" y="f240"/>
                </a:lnTo>
                <a:lnTo>
                  <a:pt x="f241" y="f242"/>
                </a:lnTo>
                <a:lnTo>
                  <a:pt x="f243" y="f244"/>
                </a:lnTo>
                <a:lnTo>
                  <a:pt x="f245" y="f246"/>
                </a:lnTo>
                <a:lnTo>
                  <a:pt x="f247" y="f248"/>
                </a:lnTo>
                <a:lnTo>
                  <a:pt x="f249" y="f250"/>
                </a:lnTo>
                <a:lnTo>
                  <a:pt x="f251" y="f252"/>
                </a:lnTo>
                <a:lnTo>
                  <a:pt x="f253" y="f254"/>
                </a:lnTo>
                <a:lnTo>
                  <a:pt x="f255" y="f256"/>
                </a:lnTo>
                <a:lnTo>
                  <a:pt x="f257" y="f258"/>
                </a:lnTo>
                <a:lnTo>
                  <a:pt x="f259" y="f260"/>
                </a:lnTo>
                <a:lnTo>
                  <a:pt x="f261" y="f262"/>
                </a:lnTo>
                <a:lnTo>
                  <a:pt x="f6" y="f263"/>
                </a:lnTo>
                <a:lnTo>
                  <a:pt x="f264" y="f265"/>
                </a:lnTo>
                <a:lnTo>
                  <a:pt x="f266" y="f267"/>
                </a:lnTo>
                <a:lnTo>
                  <a:pt x="f268" y="f269"/>
                </a:lnTo>
                <a:lnTo>
                  <a:pt x="f255" y="f270"/>
                </a:lnTo>
                <a:lnTo>
                  <a:pt x="f271" y="f272"/>
                </a:lnTo>
                <a:lnTo>
                  <a:pt x="f273" y="f274"/>
                </a:lnTo>
                <a:lnTo>
                  <a:pt x="f275" y="f276"/>
                </a:lnTo>
                <a:lnTo>
                  <a:pt x="f277" y="f278"/>
                </a:lnTo>
                <a:lnTo>
                  <a:pt x="f279" y="f280"/>
                </a:lnTo>
                <a:lnTo>
                  <a:pt x="f281" y="f282"/>
                </a:lnTo>
                <a:lnTo>
                  <a:pt x="f142" y="f283"/>
                </a:lnTo>
                <a:lnTo>
                  <a:pt x="f284" y="f285"/>
                </a:lnTo>
                <a:lnTo>
                  <a:pt x="f286" y="f287"/>
                </a:lnTo>
                <a:lnTo>
                  <a:pt x="f288" y="f289"/>
                </a:lnTo>
                <a:lnTo>
                  <a:pt x="f290" y="f291"/>
                </a:lnTo>
                <a:lnTo>
                  <a:pt x="f292" y="f293"/>
                </a:lnTo>
                <a:lnTo>
                  <a:pt x="f294" y="f295"/>
                </a:lnTo>
                <a:lnTo>
                  <a:pt x="f296" y="f297"/>
                </a:lnTo>
                <a:lnTo>
                  <a:pt x="f104" y="f298"/>
                </a:lnTo>
                <a:lnTo>
                  <a:pt x="f299" y="f300"/>
                </a:lnTo>
                <a:lnTo>
                  <a:pt x="f301" y="f302"/>
                </a:lnTo>
                <a:lnTo>
                  <a:pt x="f303" y="f304"/>
                </a:lnTo>
                <a:lnTo>
                  <a:pt x="f305" y="f306"/>
                </a:lnTo>
                <a:lnTo>
                  <a:pt x="f307" y="f308"/>
                </a:lnTo>
                <a:lnTo>
                  <a:pt x="f309" y="f310"/>
                </a:lnTo>
                <a:lnTo>
                  <a:pt x="f311" y="f312"/>
                </a:lnTo>
                <a:lnTo>
                  <a:pt x="f9" y="f6"/>
                </a:lnTo>
                <a:close/>
              </a:path>
            </a:pathLst>
          </a:custGeom>
          <a:solidFill>
            <a:srgbClr val="595959"/>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65" name="Freeform 104">
            <a:extLst>
              <a:ext uri="{FF2B5EF4-FFF2-40B4-BE49-F238E27FC236}">
                <a16:creationId xmlns:a16="http://schemas.microsoft.com/office/drawing/2014/main" id="{6668A8F7-CEA4-F458-84BE-B873980B9726}"/>
              </a:ext>
            </a:extLst>
          </p:cNvPr>
          <p:cNvSpPr/>
          <p:nvPr/>
        </p:nvSpPr>
        <p:spPr>
          <a:xfrm>
            <a:off x="4455731" y="5368580"/>
            <a:ext cx="216731" cy="77129"/>
          </a:xfrm>
          <a:custGeom>
            <a:avLst/>
            <a:gdLst>
              <a:gd name="f0" fmla="val 10800000"/>
              <a:gd name="f1" fmla="val 5400000"/>
              <a:gd name="f2" fmla="val 180"/>
              <a:gd name="f3" fmla="val w"/>
              <a:gd name="f4" fmla="val h"/>
              <a:gd name="f5" fmla="val 0"/>
              <a:gd name="f6" fmla="val 916"/>
              <a:gd name="f7" fmla="val 324"/>
              <a:gd name="f8" fmla="val 863"/>
              <a:gd name="f9" fmla="val 885"/>
              <a:gd name="f10" fmla="val 81"/>
              <a:gd name="f11" fmla="val 902"/>
              <a:gd name="f12" fmla="val 160"/>
              <a:gd name="f13" fmla="val 233"/>
              <a:gd name="f14" fmla="val 15"/>
              <a:gd name="f15" fmla="val 9"/>
              <a:gd name="f16" fmla="val 281"/>
              <a:gd name="f17" fmla="val 234"/>
              <a:gd name="f18" fmla="+- 0 0 -90"/>
              <a:gd name="f19" fmla="*/ f3 1 916"/>
              <a:gd name="f20" fmla="*/ f4 1 324"/>
              <a:gd name="f21" fmla="val f5"/>
              <a:gd name="f22" fmla="val f6"/>
              <a:gd name="f23" fmla="val f7"/>
              <a:gd name="f24" fmla="*/ f18 f0 1"/>
              <a:gd name="f25" fmla="+- f23 0 f21"/>
              <a:gd name="f26" fmla="+- f22 0 f21"/>
              <a:gd name="f27" fmla="*/ f24 1 f2"/>
              <a:gd name="f28" fmla="*/ f26 1 916"/>
              <a:gd name="f29" fmla="*/ f25 1 324"/>
              <a:gd name="f30" fmla="*/ 863 f26 1"/>
              <a:gd name="f31" fmla="*/ 0 f25 1"/>
              <a:gd name="f32" fmla="*/ 885 f26 1"/>
              <a:gd name="f33" fmla="*/ 81 f25 1"/>
              <a:gd name="f34" fmla="*/ 902 f26 1"/>
              <a:gd name="f35" fmla="*/ 160 f25 1"/>
              <a:gd name="f36" fmla="*/ 916 f26 1"/>
              <a:gd name="f37" fmla="*/ 233 f25 1"/>
              <a:gd name="f38" fmla="*/ 15 f26 1"/>
              <a:gd name="f39" fmla="*/ 324 f25 1"/>
              <a:gd name="f40" fmla="*/ 9 f26 1"/>
              <a:gd name="f41" fmla="*/ 281 f25 1"/>
              <a:gd name="f42" fmla="*/ 0 f26 1"/>
              <a:gd name="f43" fmla="*/ 234 f25 1"/>
              <a:gd name="f44" fmla="+- f27 0 f1"/>
              <a:gd name="f45" fmla="*/ f30 1 916"/>
              <a:gd name="f46" fmla="*/ f31 1 324"/>
              <a:gd name="f47" fmla="*/ f32 1 916"/>
              <a:gd name="f48" fmla="*/ f33 1 324"/>
              <a:gd name="f49" fmla="*/ f34 1 916"/>
              <a:gd name="f50" fmla="*/ f35 1 324"/>
              <a:gd name="f51" fmla="*/ f36 1 916"/>
              <a:gd name="f52" fmla="*/ f37 1 324"/>
              <a:gd name="f53" fmla="*/ f38 1 916"/>
              <a:gd name="f54" fmla="*/ f39 1 324"/>
              <a:gd name="f55" fmla="*/ f40 1 916"/>
              <a:gd name="f56" fmla="*/ f41 1 324"/>
              <a:gd name="f57" fmla="*/ f42 1 916"/>
              <a:gd name="f58" fmla="*/ f43 1 324"/>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916" h="324">
                <a:moveTo>
                  <a:pt x="f8" y="f5"/>
                </a:moveTo>
                <a:lnTo>
                  <a:pt x="f9" y="f10"/>
                </a:lnTo>
                <a:lnTo>
                  <a:pt x="f11" y="f12"/>
                </a:lnTo>
                <a:lnTo>
                  <a:pt x="f6" y="f13"/>
                </a:lnTo>
                <a:lnTo>
                  <a:pt x="f14" y="f7"/>
                </a:lnTo>
                <a:lnTo>
                  <a:pt x="f15" y="f16"/>
                </a:lnTo>
                <a:lnTo>
                  <a:pt x="f5" y="f17"/>
                </a:lnTo>
                <a:lnTo>
                  <a:pt x="f8" y="f5"/>
                </a:lnTo>
                <a:close/>
              </a:path>
            </a:pathLst>
          </a:custGeom>
          <a:solidFill>
            <a:srgbClr val="FFFF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66" name="Freeform 105">
            <a:extLst>
              <a:ext uri="{FF2B5EF4-FFF2-40B4-BE49-F238E27FC236}">
                <a16:creationId xmlns:a16="http://schemas.microsoft.com/office/drawing/2014/main" id="{14AE4D24-397E-D4D0-1CBE-E70816900869}"/>
              </a:ext>
            </a:extLst>
          </p:cNvPr>
          <p:cNvSpPr/>
          <p:nvPr/>
        </p:nvSpPr>
        <p:spPr>
          <a:xfrm>
            <a:off x="4460934" y="5464638"/>
            <a:ext cx="218623" cy="41641"/>
          </a:xfrm>
          <a:custGeom>
            <a:avLst/>
            <a:gdLst>
              <a:gd name="f0" fmla="val 10800000"/>
              <a:gd name="f1" fmla="val 5400000"/>
              <a:gd name="f2" fmla="val 180"/>
              <a:gd name="f3" fmla="val w"/>
              <a:gd name="f4" fmla="val h"/>
              <a:gd name="f5" fmla="val 0"/>
              <a:gd name="f6" fmla="val 924"/>
              <a:gd name="f7" fmla="val 177"/>
              <a:gd name="f8" fmla="val 917"/>
              <a:gd name="f9" fmla="val 921"/>
              <a:gd name="f10" fmla="val 45"/>
              <a:gd name="f11" fmla="val 922"/>
              <a:gd name="f12" fmla="val 83"/>
              <a:gd name="f13" fmla="val 116"/>
              <a:gd name="f14" fmla="val 143"/>
              <a:gd name="f15" fmla="val 162"/>
              <a:gd name="f16" fmla="val 173"/>
              <a:gd name="f17" fmla="val 171"/>
              <a:gd name="f18" fmla="val 167"/>
              <a:gd name="f19" fmla="val 1"/>
              <a:gd name="f20" fmla="val 154"/>
              <a:gd name="f21" fmla="val 2"/>
              <a:gd name="f22" fmla="val 135"/>
              <a:gd name="f23" fmla="val 3"/>
              <a:gd name="f24" fmla="val 107"/>
              <a:gd name="f25" fmla="val 73"/>
              <a:gd name="f26" fmla="+- 0 0 -90"/>
              <a:gd name="f27" fmla="*/ f3 1 924"/>
              <a:gd name="f28" fmla="*/ f4 1 177"/>
              <a:gd name="f29" fmla="val f5"/>
              <a:gd name="f30" fmla="val f6"/>
              <a:gd name="f31" fmla="val f7"/>
              <a:gd name="f32" fmla="*/ f26 f0 1"/>
              <a:gd name="f33" fmla="+- f31 0 f29"/>
              <a:gd name="f34" fmla="+- f30 0 f29"/>
              <a:gd name="f35" fmla="*/ f32 1 f2"/>
              <a:gd name="f36" fmla="*/ f34 1 924"/>
              <a:gd name="f37" fmla="*/ f33 1 177"/>
              <a:gd name="f38" fmla="*/ 917 f34 1"/>
              <a:gd name="f39" fmla="*/ 0 f33 1"/>
              <a:gd name="f40" fmla="*/ 921 f34 1"/>
              <a:gd name="f41" fmla="*/ 45 f33 1"/>
              <a:gd name="f42" fmla="*/ 922 f34 1"/>
              <a:gd name="f43" fmla="*/ 83 f33 1"/>
              <a:gd name="f44" fmla="*/ 924 f34 1"/>
              <a:gd name="f45" fmla="*/ 116 f33 1"/>
              <a:gd name="f46" fmla="*/ 143 f33 1"/>
              <a:gd name="f47" fmla="*/ 162 f33 1"/>
              <a:gd name="f48" fmla="*/ 173 f33 1"/>
              <a:gd name="f49" fmla="*/ 177 f33 1"/>
              <a:gd name="f50" fmla="*/ 0 f34 1"/>
              <a:gd name="f51" fmla="*/ 171 f33 1"/>
              <a:gd name="f52" fmla="*/ 167 f33 1"/>
              <a:gd name="f53" fmla="*/ 1 f34 1"/>
              <a:gd name="f54" fmla="*/ 154 f33 1"/>
              <a:gd name="f55" fmla="*/ 2 f34 1"/>
              <a:gd name="f56" fmla="*/ 135 f33 1"/>
              <a:gd name="f57" fmla="*/ 3 f34 1"/>
              <a:gd name="f58" fmla="*/ 107 f33 1"/>
              <a:gd name="f59" fmla="*/ 73 f33 1"/>
              <a:gd name="f60" fmla="+- f35 0 f1"/>
              <a:gd name="f61" fmla="*/ f38 1 924"/>
              <a:gd name="f62" fmla="*/ f39 1 177"/>
              <a:gd name="f63" fmla="*/ f40 1 924"/>
              <a:gd name="f64" fmla="*/ f41 1 177"/>
              <a:gd name="f65" fmla="*/ f42 1 924"/>
              <a:gd name="f66" fmla="*/ f43 1 177"/>
              <a:gd name="f67" fmla="*/ f44 1 924"/>
              <a:gd name="f68" fmla="*/ f45 1 177"/>
              <a:gd name="f69" fmla="*/ f46 1 177"/>
              <a:gd name="f70" fmla="*/ f47 1 177"/>
              <a:gd name="f71" fmla="*/ f48 1 177"/>
              <a:gd name="f72" fmla="*/ f49 1 177"/>
              <a:gd name="f73" fmla="*/ f50 1 924"/>
              <a:gd name="f74" fmla="*/ f51 1 177"/>
              <a:gd name="f75" fmla="*/ f52 1 177"/>
              <a:gd name="f76" fmla="*/ f53 1 924"/>
              <a:gd name="f77" fmla="*/ f54 1 177"/>
              <a:gd name="f78" fmla="*/ f55 1 924"/>
              <a:gd name="f79" fmla="*/ f56 1 177"/>
              <a:gd name="f80" fmla="*/ f57 1 924"/>
              <a:gd name="f81" fmla="*/ f58 1 177"/>
              <a:gd name="f82" fmla="*/ f59 1 177"/>
              <a:gd name="f83" fmla="*/ 0 1 f36"/>
              <a:gd name="f84" fmla="*/ f30 1 f36"/>
              <a:gd name="f85" fmla="*/ 0 1 f37"/>
              <a:gd name="f86" fmla="*/ f31 1 f37"/>
              <a:gd name="f87" fmla="*/ f61 1 f36"/>
              <a:gd name="f88" fmla="*/ f62 1 f37"/>
              <a:gd name="f89" fmla="*/ f63 1 f36"/>
              <a:gd name="f90" fmla="*/ f64 1 f37"/>
              <a:gd name="f91" fmla="*/ f65 1 f36"/>
              <a:gd name="f92" fmla="*/ f66 1 f37"/>
              <a:gd name="f93" fmla="*/ f67 1 f36"/>
              <a:gd name="f94" fmla="*/ f68 1 f37"/>
              <a:gd name="f95" fmla="*/ f69 1 f37"/>
              <a:gd name="f96" fmla="*/ f70 1 f37"/>
              <a:gd name="f97" fmla="*/ f71 1 f37"/>
              <a:gd name="f98" fmla="*/ f72 1 f37"/>
              <a:gd name="f99" fmla="*/ f73 1 f36"/>
              <a:gd name="f100" fmla="*/ f74 1 f37"/>
              <a:gd name="f101" fmla="*/ f75 1 f37"/>
              <a:gd name="f102" fmla="*/ f76 1 f36"/>
              <a:gd name="f103" fmla="*/ f77 1 f37"/>
              <a:gd name="f104" fmla="*/ f78 1 f36"/>
              <a:gd name="f105" fmla="*/ f79 1 f37"/>
              <a:gd name="f106" fmla="*/ f80 1 f36"/>
              <a:gd name="f107" fmla="*/ f81 1 f37"/>
              <a:gd name="f108" fmla="*/ f82 1 f37"/>
              <a:gd name="f109" fmla="*/ f83 f27 1"/>
              <a:gd name="f110" fmla="*/ f84 f27 1"/>
              <a:gd name="f111" fmla="*/ f86 f28 1"/>
              <a:gd name="f112" fmla="*/ f85 f28 1"/>
              <a:gd name="f113" fmla="*/ f87 f27 1"/>
              <a:gd name="f114" fmla="*/ f88 f28 1"/>
              <a:gd name="f115" fmla="*/ f89 f27 1"/>
              <a:gd name="f116" fmla="*/ f90 f28 1"/>
              <a:gd name="f117" fmla="*/ f91 f27 1"/>
              <a:gd name="f118" fmla="*/ f92 f28 1"/>
              <a:gd name="f119" fmla="*/ f93 f27 1"/>
              <a:gd name="f120" fmla="*/ f94 f28 1"/>
              <a:gd name="f121" fmla="*/ f95 f28 1"/>
              <a:gd name="f122" fmla="*/ f96 f28 1"/>
              <a:gd name="f123" fmla="*/ f97 f28 1"/>
              <a:gd name="f124" fmla="*/ f98 f28 1"/>
              <a:gd name="f125" fmla="*/ f99 f27 1"/>
              <a:gd name="f126" fmla="*/ f100 f28 1"/>
              <a:gd name="f127" fmla="*/ f101 f28 1"/>
              <a:gd name="f128" fmla="*/ f102 f27 1"/>
              <a:gd name="f129" fmla="*/ f103 f28 1"/>
              <a:gd name="f130" fmla="*/ f104 f27 1"/>
              <a:gd name="f131" fmla="*/ f105 f28 1"/>
              <a:gd name="f132" fmla="*/ f106 f27 1"/>
              <a:gd name="f133" fmla="*/ f107 f28 1"/>
              <a:gd name="f134" fmla="*/ f108 f28 1"/>
            </a:gdLst>
            <a:ahLst/>
            <a:cxnLst>
              <a:cxn ang="3cd4">
                <a:pos x="hc" y="t"/>
              </a:cxn>
              <a:cxn ang="0">
                <a:pos x="r" y="vc"/>
              </a:cxn>
              <a:cxn ang="cd4">
                <a:pos x="hc" y="b"/>
              </a:cxn>
              <a:cxn ang="cd2">
                <a:pos x="l" y="vc"/>
              </a:cxn>
              <a:cxn ang="f60">
                <a:pos x="f113" y="f114"/>
              </a:cxn>
              <a:cxn ang="f60">
                <a:pos x="f115" y="f116"/>
              </a:cxn>
              <a:cxn ang="f60">
                <a:pos x="f117" y="f118"/>
              </a:cxn>
              <a:cxn ang="f60">
                <a:pos x="f119" y="f120"/>
              </a:cxn>
              <a:cxn ang="f60">
                <a:pos x="f119" y="f121"/>
              </a:cxn>
              <a:cxn ang="f60">
                <a:pos x="f119" y="f122"/>
              </a:cxn>
              <a:cxn ang="f60">
                <a:pos x="f119" y="f123"/>
              </a:cxn>
              <a:cxn ang="f60">
                <a:pos x="f119" y="f124"/>
              </a:cxn>
              <a:cxn ang="f60">
                <a:pos x="f125" y="f126"/>
              </a:cxn>
              <a:cxn ang="f60">
                <a:pos x="f125" y="f127"/>
              </a:cxn>
              <a:cxn ang="f60">
                <a:pos x="f128" y="f129"/>
              </a:cxn>
              <a:cxn ang="f60">
                <a:pos x="f130" y="f131"/>
              </a:cxn>
              <a:cxn ang="f60">
                <a:pos x="f132" y="f133"/>
              </a:cxn>
              <a:cxn ang="f60">
                <a:pos x="f132" y="f134"/>
              </a:cxn>
              <a:cxn ang="f60">
                <a:pos x="f113" y="f114"/>
              </a:cxn>
            </a:cxnLst>
            <a:rect l="f109" t="f112" r="f110" b="f111"/>
            <a:pathLst>
              <a:path w="924" h="177">
                <a:moveTo>
                  <a:pt x="f8" y="f5"/>
                </a:moveTo>
                <a:lnTo>
                  <a:pt x="f9" y="f10"/>
                </a:lnTo>
                <a:lnTo>
                  <a:pt x="f11" y="f12"/>
                </a:lnTo>
                <a:lnTo>
                  <a:pt x="f6" y="f13"/>
                </a:lnTo>
                <a:lnTo>
                  <a:pt x="f6" y="f14"/>
                </a:lnTo>
                <a:lnTo>
                  <a:pt x="f6" y="f15"/>
                </a:lnTo>
                <a:lnTo>
                  <a:pt x="f6" y="f16"/>
                </a:lnTo>
                <a:lnTo>
                  <a:pt x="f6" y="f7"/>
                </a:lnTo>
                <a:lnTo>
                  <a:pt x="f5" y="f17"/>
                </a:lnTo>
                <a:lnTo>
                  <a:pt x="f5" y="f18"/>
                </a:lnTo>
                <a:lnTo>
                  <a:pt x="f19" y="f20"/>
                </a:lnTo>
                <a:lnTo>
                  <a:pt x="f21" y="f22"/>
                </a:lnTo>
                <a:lnTo>
                  <a:pt x="f23" y="f24"/>
                </a:lnTo>
                <a:lnTo>
                  <a:pt x="f23" y="f25"/>
                </a:lnTo>
                <a:lnTo>
                  <a:pt x="f8" y="f5"/>
                </a:lnTo>
                <a:close/>
              </a:path>
            </a:pathLst>
          </a:custGeom>
          <a:solidFill>
            <a:srgbClr val="92D05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grpSp>
        <p:nvGrpSpPr>
          <p:cNvPr id="58" name="Group 112">
            <a:extLst>
              <a:ext uri="{FF2B5EF4-FFF2-40B4-BE49-F238E27FC236}">
                <a16:creationId xmlns:a16="http://schemas.microsoft.com/office/drawing/2014/main" id="{B0DE8509-E814-D156-9C8A-B6133C176B82}"/>
              </a:ext>
            </a:extLst>
          </p:cNvPr>
          <p:cNvGrpSpPr/>
          <p:nvPr/>
        </p:nvGrpSpPr>
        <p:grpSpPr>
          <a:xfrm>
            <a:off x="4018792" y="5349132"/>
            <a:ext cx="498768" cy="340239"/>
            <a:chOff x="2718527" y="4843294"/>
            <a:chExt cx="498768" cy="340239"/>
          </a:xfrm>
        </p:grpSpPr>
        <p:sp>
          <p:nvSpPr>
            <p:cNvPr id="60" name="Freeform 114">
              <a:extLst>
                <a:ext uri="{FF2B5EF4-FFF2-40B4-BE49-F238E27FC236}">
                  <a16:creationId xmlns:a16="http://schemas.microsoft.com/office/drawing/2014/main" id="{167E7FFE-DE23-5012-EC45-A8154BCBEFF4}"/>
                </a:ext>
              </a:extLst>
            </p:cNvPr>
            <p:cNvSpPr/>
            <p:nvPr/>
          </p:nvSpPr>
          <p:spPr>
            <a:xfrm rot="3096688">
              <a:off x="2797791" y="4764030"/>
              <a:ext cx="340239" cy="498768"/>
            </a:xfrm>
            <a:custGeom>
              <a:avLst/>
              <a:gdLst>
                <a:gd name="f0" fmla="val 10800000"/>
                <a:gd name="f1" fmla="val 5400000"/>
                <a:gd name="f2" fmla="val 180"/>
                <a:gd name="f3" fmla="val w"/>
                <a:gd name="f4" fmla="val h"/>
                <a:gd name="f5" fmla="val 0"/>
                <a:gd name="f6" fmla="val 1438"/>
                <a:gd name="f7" fmla="val 2107"/>
                <a:gd name="f8" fmla="val 943"/>
                <a:gd name="f9" fmla="val 1710"/>
                <a:gd name="f10" fmla="val 930"/>
                <a:gd name="f11" fmla="val 1766"/>
                <a:gd name="f12" fmla="val 912"/>
                <a:gd name="f13" fmla="val 1818"/>
                <a:gd name="f14" fmla="val 887"/>
                <a:gd name="f15" fmla="val 1868"/>
                <a:gd name="f16" fmla="val 858"/>
                <a:gd name="f17" fmla="val 1914"/>
                <a:gd name="f18" fmla="val 823"/>
                <a:gd name="f19" fmla="val 1956"/>
                <a:gd name="f20" fmla="val 784"/>
                <a:gd name="f21" fmla="val 1994"/>
                <a:gd name="f22" fmla="val 739"/>
                <a:gd name="f23" fmla="val 2027"/>
                <a:gd name="f24" fmla="val 692"/>
                <a:gd name="f25" fmla="val 2055"/>
                <a:gd name="f26" fmla="val 642"/>
                <a:gd name="f27" fmla="val 2078"/>
                <a:gd name="f28" fmla="val 589"/>
                <a:gd name="f29" fmla="val 2094"/>
                <a:gd name="f30" fmla="val 533"/>
                <a:gd name="f31" fmla="val 2105"/>
                <a:gd name="f32" fmla="val 474"/>
                <a:gd name="f33" fmla="val 415"/>
                <a:gd name="f34" fmla="val 2103"/>
                <a:gd name="f35" fmla="val 357"/>
                <a:gd name="f36" fmla="val 2093"/>
                <a:gd name="f37" fmla="val 303"/>
                <a:gd name="f38" fmla="val 2075"/>
                <a:gd name="f39" fmla="val 252"/>
                <a:gd name="f40" fmla="val 2052"/>
                <a:gd name="f41" fmla="val 203"/>
                <a:gd name="f42" fmla="val 2023"/>
                <a:gd name="f43" fmla="val 160"/>
                <a:gd name="f44" fmla="val 1988"/>
                <a:gd name="f45" fmla="val 119"/>
                <a:gd name="f46" fmla="val 1948"/>
                <a:gd name="f47" fmla="val 85"/>
                <a:gd name="f48" fmla="val 1905"/>
                <a:gd name="f49" fmla="val 56"/>
                <a:gd name="f50" fmla="val 1857"/>
                <a:gd name="f51" fmla="val 32"/>
                <a:gd name="f52" fmla="val 1804"/>
                <a:gd name="f53" fmla="val 15"/>
                <a:gd name="f54" fmla="val 1750"/>
                <a:gd name="f55" fmla="val 4"/>
                <a:gd name="f56" fmla="val 1692"/>
                <a:gd name="f57" fmla="val 1634"/>
                <a:gd name="f58" fmla="val 1578"/>
                <a:gd name="f59" fmla="val 12"/>
                <a:gd name="f60" fmla="val 1525"/>
                <a:gd name="f61" fmla="val 28"/>
                <a:gd name="f62" fmla="val 1474"/>
                <a:gd name="f63" fmla="val 48"/>
                <a:gd name="f64" fmla="val 1424"/>
                <a:gd name="f65" fmla="val 75"/>
                <a:gd name="f66" fmla="val 1378"/>
                <a:gd name="f67" fmla="val 105"/>
                <a:gd name="f68" fmla="val 1336"/>
                <a:gd name="f69" fmla="val 140"/>
                <a:gd name="f70" fmla="val 1297"/>
                <a:gd name="f71" fmla="val 137"/>
                <a:gd name="f72" fmla="val 1296"/>
                <a:gd name="f73" fmla="+- 0 0 -90"/>
                <a:gd name="f74" fmla="*/ f3 1 1438"/>
                <a:gd name="f75" fmla="*/ f4 1 2107"/>
                <a:gd name="f76" fmla="val f5"/>
                <a:gd name="f77" fmla="val f6"/>
                <a:gd name="f78" fmla="val f7"/>
                <a:gd name="f79" fmla="*/ f73 f0 1"/>
                <a:gd name="f80" fmla="+- f78 0 f76"/>
                <a:gd name="f81" fmla="+- f77 0 f76"/>
                <a:gd name="f82" fmla="*/ f79 1 f2"/>
                <a:gd name="f83" fmla="*/ f81 1 1438"/>
                <a:gd name="f84" fmla="*/ f80 1 2107"/>
                <a:gd name="f85" fmla="*/ 1438 f81 1"/>
                <a:gd name="f86" fmla="*/ 0 f80 1"/>
                <a:gd name="f87" fmla="*/ 943 f81 1"/>
                <a:gd name="f88" fmla="*/ 1710 f80 1"/>
                <a:gd name="f89" fmla="*/ 930 f81 1"/>
                <a:gd name="f90" fmla="*/ 1766 f80 1"/>
                <a:gd name="f91" fmla="*/ 912 f81 1"/>
                <a:gd name="f92" fmla="*/ 1818 f80 1"/>
                <a:gd name="f93" fmla="*/ 887 f81 1"/>
                <a:gd name="f94" fmla="*/ 1868 f80 1"/>
                <a:gd name="f95" fmla="*/ 858 f81 1"/>
                <a:gd name="f96" fmla="*/ 1914 f80 1"/>
                <a:gd name="f97" fmla="*/ 823 f81 1"/>
                <a:gd name="f98" fmla="*/ 1956 f80 1"/>
                <a:gd name="f99" fmla="*/ 784 f81 1"/>
                <a:gd name="f100" fmla="*/ 1994 f80 1"/>
                <a:gd name="f101" fmla="*/ 739 f81 1"/>
                <a:gd name="f102" fmla="*/ 2027 f80 1"/>
                <a:gd name="f103" fmla="*/ 692 f81 1"/>
                <a:gd name="f104" fmla="*/ 2055 f80 1"/>
                <a:gd name="f105" fmla="*/ 642 f81 1"/>
                <a:gd name="f106" fmla="*/ 2078 f80 1"/>
                <a:gd name="f107" fmla="*/ 589 f81 1"/>
                <a:gd name="f108" fmla="*/ 2094 f80 1"/>
                <a:gd name="f109" fmla="*/ 533 f81 1"/>
                <a:gd name="f110" fmla="*/ 2105 f80 1"/>
                <a:gd name="f111" fmla="*/ 474 f81 1"/>
                <a:gd name="f112" fmla="*/ 2107 f80 1"/>
                <a:gd name="f113" fmla="*/ 415 f81 1"/>
                <a:gd name="f114" fmla="*/ 2103 f80 1"/>
                <a:gd name="f115" fmla="*/ 357 f81 1"/>
                <a:gd name="f116" fmla="*/ 2093 f80 1"/>
                <a:gd name="f117" fmla="*/ 303 f81 1"/>
                <a:gd name="f118" fmla="*/ 2075 f80 1"/>
                <a:gd name="f119" fmla="*/ 252 f81 1"/>
                <a:gd name="f120" fmla="*/ 2052 f80 1"/>
                <a:gd name="f121" fmla="*/ 203 f81 1"/>
                <a:gd name="f122" fmla="*/ 2023 f80 1"/>
                <a:gd name="f123" fmla="*/ 160 f81 1"/>
                <a:gd name="f124" fmla="*/ 1988 f80 1"/>
                <a:gd name="f125" fmla="*/ 119 f81 1"/>
                <a:gd name="f126" fmla="*/ 1948 f80 1"/>
                <a:gd name="f127" fmla="*/ 85 f81 1"/>
                <a:gd name="f128" fmla="*/ 1905 f80 1"/>
                <a:gd name="f129" fmla="*/ 56 f81 1"/>
                <a:gd name="f130" fmla="*/ 1857 f80 1"/>
                <a:gd name="f131" fmla="*/ 32 f81 1"/>
                <a:gd name="f132" fmla="*/ 1804 f80 1"/>
                <a:gd name="f133" fmla="*/ 15 f81 1"/>
                <a:gd name="f134" fmla="*/ 1750 f80 1"/>
                <a:gd name="f135" fmla="*/ 4 f81 1"/>
                <a:gd name="f136" fmla="*/ 1692 f80 1"/>
                <a:gd name="f137" fmla="*/ 0 f81 1"/>
                <a:gd name="f138" fmla="*/ 1634 f80 1"/>
                <a:gd name="f139" fmla="*/ 1578 f80 1"/>
                <a:gd name="f140" fmla="*/ 12 f81 1"/>
                <a:gd name="f141" fmla="*/ 1525 f80 1"/>
                <a:gd name="f142" fmla="*/ 28 f81 1"/>
                <a:gd name="f143" fmla="*/ 1474 f80 1"/>
                <a:gd name="f144" fmla="*/ 48 f81 1"/>
                <a:gd name="f145" fmla="*/ 1424 f80 1"/>
                <a:gd name="f146" fmla="*/ 75 f81 1"/>
                <a:gd name="f147" fmla="*/ 1378 f80 1"/>
                <a:gd name="f148" fmla="*/ 105 f81 1"/>
                <a:gd name="f149" fmla="*/ 1336 f80 1"/>
                <a:gd name="f150" fmla="*/ 140 f81 1"/>
                <a:gd name="f151" fmla="*/ 1297 f80 1"/>
                <a:gd name="f152" fmla="*/ 137 f81 1"/>
                <a:gd name="f153" fmla="*/ 1296 f80 1"/>
                <a:gd name="f154" fmla="+- f82 0 f1"/>
                <a:gd name="f155" fmla="*/ f85 1 1438"/>
                <a:gd name="f156" fmla="*/ f86 1 2107"/>
                <a:gd name="f157" fmla="*/ f87 1 1438"/>
                <a:gd name="f158" fmla="*/ f88 1 2107"/>
                <a:gd name="f159" fmla="*/ f89 1 1438"/>
                <a:gd name="f160" fmla="*/ f90 1 2107"/>
                <a:gd name="f161" fmla="*/ f91 1 1438"/>
                <a:gd name="f162" fmla="*/ f92 1 2107"/>
                <a:gd name="f163" fmla="*/ f93 1 1438"/>
                <a:gd name="f164" fmla="*/ f94 1 2107"/>
                <a:gd name="f165" fmla="*/ f95 1 1438"/>
                <a:gd name="f166" fmla="*/ f96 1 2107"/>
                <a:gd name="f167" fmla="*/ f97 1 1438"/>
                <a:gd name="f168" fmla="*/ f98 1 2107"/>
                <a:gd name="f169" fmla="*/ f99 1 1438"/>
                <a:gd name="f170" fmla="*/ f100 1 2107"/>
                <a:gd name="f171" fmla="*/ f101 1 1438"/>
                <a:gd name="f172" fmla="*/ f102 1 2107"/>
                <a:gd name="f173" fmla="*/ f103 1 1438"/>
                <a:gd name="f174" fmla="*/ f104 1 2107"/>
                <a:gd name="f175" fmla="*/ f105 1 1438"/>
                <a:gd name="f176" fmla="*/ f106 1 2107"/>
                <a:gd name="f177" fmla="*/ f107 1 1438"/>
                <a:gd name="f178" fmla="*/ f108 1 2107"/>
                <a:gd name="f179" fmla="*/ f109 1 1438"/>
                <a:gd name="f180" fmla="*/ f110 1 2107"/>
                <a:gd name="f181" fmla="*/ f111 1 1438"/>
                <a:gd name="f182" fmla="*/ f112 1 2107"/>
                <a:gd name="f183" fmla="*/ f113 1 1438"/>
                <a:gd name="f184" fmla="*/ f114 1 2107"/>
                <a:gd name="f185" fmla="*/ f115 1 1438"/>
                <a:gd name="f186" fmla="*/ f116 1 2107"/>
                <a:gd name="f187" fmla="*/ f117 1 1438"/>
                <a:gd name="f188" fmla="*/ f118 1 2107"/>
                <a:gd name="f189" fmla="*/ f119 1 1438"/>
                <a:gd name="f190" fmla="*/ f120 1 2107"/>
                <a:gd name="f191" fmla="*/ f121 1 1438"/>
                <a:gd name="f192" fmla="*/ f122 1 2107"/>
                <a:gd name="f193" fmla="*/ f123 1 1438"/>
                <a:gd name="f194" fmla="*/ f124 1 2107"/>
                <a:gd name="f195" fmla="*/ f125 1 1438"/>
                <a:gd name="f196" fmla="*/ f126 1 2107"/>
                <a:gd name="f197" fmla="*/ f127 1 1438"/>
                <a:gd name="f198" fmla="*/ f128 1 2107"/>
                <a:gd name="f199" fmla="*/ f129 1 1438"/>
                <a:gd name="f200" fmla="*/ f130 1 2107"/>
                <a:gd name="f201" fmla="*/ f131 1 1438"/>
                <a:gd name="f202" fmla="*/ f132 1 2107"/>
                <a:gd name="f203" fmla="*/ f133 1 1438"/>
                <a:gd name="f204" fmla="*/ f134 1 2107"/>
                <a:gd name="f205" fmla="*/ f135 1 1438"/>
                <a:gd name="f206" fmla="*/ f136 1 2107"/>
                <a:gd name="f207" fmla="*/ f137 1 1438"/>
                <a:gd name="f208" fmla="*/ f138 1 2107"/>
                <a:gd name="f209" fmla="*/ f139 1 2107"/>
                <a:gd name="f210" fmla="*/ f140 1 1438"/>
                <a:gd name="f211" fmla="*/ f141 1 2107"/>
                <a:gd name="f212" fmla="*/ f142 1 1438"/>
                <a:gd name="f213" fmla="*/ f143 1 2107"/>
                <a:gd name="f214" fmla="*/ f144 1 1438"/>
                <a:gd name="f215" fmla="*/ f145 1 2107"/>
                <a:gd name="f216" fmla="*/ f146 1 1438"/>
                <a:gd name="f217" fmla="*/ f147 1 2107"/>
                <a:gd name="f218" fmla="*/ f148 1 1438"/>
                <a:gd name="f219" fmla="*/ f149 1 2107"/>
                <a:gd name="f220" fmla="*/ f150 1 1438"/>
                <a:gd name="f221" fmla="*/ f151 1 2107"/>
                <a:gd name="f222" fmla="*/ f152 1 1438"/>
                <a:gd name="f223" fmla="*/ f153 1 2107"/>
                <a:gd name="f224" fmla="*/ 0 1 f83"/>
                <a:gd name="f225" fmla="*/ f77 1 f83"/>
                <a:gd name="f226" fmla="*/ 0 1 f84"/>
                <a:gd name="f227" fmla="*/ f78 1 f84"/>
                <a:gd name="f228" fmla="*/ f155 1 f83"/>
                <a:gd name="f229" fmla="*/ f156 1 f84"/>
                <a:gd name="f230" fmla="*/ f157 1 f83"/>
                <a:gd name="f231" fmla="*/ f158 1 f84"/>
                <a:gd name="f232" fmla="*/ f159 1 f83"/>
                <a:gd name="f233" fmla="*/ f160 1 f84"/>
                <a:gd name="f234" fmla="*/ f161 1 f83"/>
                <a:gd name="f235" fmla="*/ f162 1 f84"/>
                <a:gd name="f236" fmla="*/ f163 1 f83"/>
                <a:gd name="f237" fmla="*/ f164 1 f84"/>
                <a:gd name="f238" fmla="*/ f165 1 f83"/>
                <a:gd name="f239" fmla="*/ f166 1 f84"/>
                <a:gd name="f240" fmla="*/ f167 1 f83"/>
                <a:gd name="f241" fmla="*/ f168 1 f84"/>
                <a:gd name="f242" fmla="*/ f169 1 f83"/>
                <a:gd name="f243" fmla="*/ f170 1 f84"/>
                <a:gd name="f244" fmla="*/ f171 1 f83"/>
                <a:gd name="f245" fmla="*/ f172 1 f84"/>
                <a:gd name="f246" fmla="*/ f173 1 f83"/>
                <a:gd name="f247" fmla="*/ f174 1 f84"/>
                <a:gd name="f248" fmla="*/ f175 1 f83"/>
                <a:gd name="f249" fmla="*/ f176 1 f84"/>
                <a:gd name="f250" fmla="*/ f177 1 f83"/>
                <a:gd name="f251" fmla="*/ f178 1 f84"/>
                <a:gd name="f252" fmla="*/ f179 1 f83"/>
                <a:gd name="f253" fmla="*/ f180 1 f84"/>
                <a:gd name="f254" fmla="*/ f181 1 f83"/>
                <a:gd name="f255" fmla="*/ f182 1 f84"/>
                <a:gd name="f256" fmla="*/ f183 1 f83"/>
                <a:gd name="f257" fmla="*/ f184 1 f84"/>
                <a:gd name="f258" fmla="*/ f185 1 f83"/>
                <a:gd name="f259" fmla="*/ f186 1 f84"/>
                <a:gd name="f260" fmla="*/ f187 1 f83"/>
                <a:gd name="f261" fmla="*/ f188 1 f84"/>
                <a:gd name="f262" fmla="*/ f189 1 f83"/>
                <a:gd name="f263" fmla="*/ f190 1 f84"/>
                <a:gd name="f264" fmla="*/ f191 1 f83"/>
                <a:gd name="f265" fmla="*/ f192 1 f84"/>
                <a:gd name="f266" fmla="*/ f193 1 f83"/>
                <a:gd name="f267" fmla="*/ f194 1 f84"/>
                <a:gd name="f268" fmla="*/ f195 1 f83"/>
                <a:gd name="f269" fmla="*/ f196 1 f84"/>
                <a:gd name="f270" fmla="*/ f197 1 f83"/>
                <a:gd name="f271" fmla="*/ f198 1 f84"/>
                <a:gd name="f272" fmla="*/ f199 1 f83"/>
                <a:gd name="f273" fmla="*/ f200 1 f84"/>
                <a:gd name="f274" fmla="*/ f201 1 f83"/>
                <a:gd name="f275" fmla="*/ f202 1 f84"/>
                <a:gd name="f276" fmla="*/ f203 1 f83"/>
                <a:gd name="f277" fmla="*/ f204 1 f84"/>
                <a:gd name="f278" fmla="*/ f205 1 f83"/>
                <a:gd name="f279" fmla="*/ f206 1 f84"/>
                <a:gd name="f280" fmla="*/ f207 1 f83"/>
                <a:gd name="f281" fmla="*/ f208 1 f84"/>
                <a:gd name="f282" fmla="*/ f209 1 f84"/>
                <a:gd name="f283" fmla="*/ f210 1 f83"/>
                <a:gd name="f284" fmla="*/ f211 1 f84"/>
                <a:gd name="f285" fmla="*/ f212 1 f83"/>
                <a:gd name="f286" fmla="*/ f213 1 f84"/>
                <a:gd name="f287" fmla="*/ f214 1 f83"/>
                <a:gd name="f288" fmla="*/ f215 1 f84"/>
                <a:gd name="f289" fmla="*/ f216 1 f83"/>
                <a:gd name="f290" fmla="*/ f217 1 f84"/>
                <a:gd name="f291" fmla="*/ f218 1 f83"/>
                <a:gd name="f292" fmla="*/ f219 1 f84"/>
                <a:gd name="f293" fmla="*/ f220 1 f83"/>
                <a:gd name="f294" fmla="*/ f221 1 f84"/>
                <a:gd name="f295" fmla="*/ f222 1 f83"/>
                <a:gd name="f296" fmla="*/ f223 1 f84"/>
                <a:gd name="f297" fmla="*/ f224 f74 1"/>
                <a:gd name="f298" fmla="*/ f225 f74 1"/>
                <a:gd name="f299" fmla="*/ f227 f75 1"/>
                <a:gd name="f300" fmla="*/ f226 f75 1"/>
                <a:gd name="f301" fmla="*/ f228 f74 1"/>
                <a:gd name="f302" fmla="*/ f229 f75 1"/>
                <a:gd name="f303" fmla="*/ f230 f74 1"/>
                <a:gd name="f304" fmla="*/ f231 f75 1"/>
                <a:gd name="f305" fmla="*/ f232 f74 1"/>
                <a:gd name="f306" fmla="*/ f233 f75 1"/>
                <a:gd name="f307" fmla="*/ f234 f74 1"/>
                <a:gd name="f308" fmla="*/ f235 f75 1"/>
                <a:gd name="f309" fmla="*/ f236 f74 1"/>
                <a:gd name="f310" fmla="*/ f237 f75 1"/>
                <a:gd name="f311" fmla="*/ f238 f74 1"/>
                <a:gd name="f312" fmla="*/ f239 f75 1"/>
                <a:gd name="f313" fmla="*/ f240 f74 1"/>
                <a:gd name="f314" fmla="*/ f241 f75 1"/>
                <a:gd name="f315" fmla="*/ f242 f74 1"/>
                <a:gd name="f316" fmla="*/ f243 f75 1"/>
                <a:gd name="f317" fmla="*/ f244 f74 1"/>
                <a:gd name="f318" fmla="*/ f245 f75 1"/>
                <a:gd name="f319" fmla="*/ f246 f74 1"/>
                <a:gd name="f320" fmla="*/ f247 f75 1"/>
                <a:gd name="f321" fmla="*/ f248 f74 1"/>
                <a:gd name="f322" fmla="*/ f249 f75 1"/>
                <a:gd name="f323" fmla="*/ f250 f74 1"/>
                <a:gd name="f324" fmla="*/ f251 f75 1"/>
                <a:gd name="f325" fmla="*/ f252 f74 1"/>
                <a:gd name="f326" fmla="*/ f253 f75 1"/>
                <a:gd name="f327" fmla="*/ f254 f74 1"/>
                <a:gd name="f328" fmla="*/ f255 f75 1"/>
                <a:gd name="f329" fmla="*/ f256 f74 1"/>
                <a:gd name="f330" fmla="*/ f257 f75 1"/>
                <a:gd name="f331" fmla="*/ f258 f74 1"/>
                <a:gd name="f332" fmla="*/ f259 f75 1"/>
                <a:gd name="f333" fmla="*/ f260 f74 1"/>
                <a:gd name="f334" fmla="*/ f261 f75 1"/>
                <a:gd name="f335" fmla="*/ f262 f74 1"/>
                <a:gd name="f336" fmla="*/ f263 f75 1"/>
                <a:gd name="f337" fmla="*/ f264 f74 1"/>
                <a:gd name="f338" fmla="*/ f265 f75 1"/>
                <a:gd name="f339" fmla="*/ f266 f74 1"/>
                <a:gd name="f340" fmla="*/ f267 f75 1"/>
                <a:gd name="f341" fmla="*/ f268 f74 1"/>
                <a:gd name="f342" fmla="*/ f269 f75 1"/>
                <a:gd name="f343" fmla="*/ f270 f74 1"/>
                <a:gd name="f344" fmla="*/ f271 f75 1"/>
                <a:gd name="f345" fmla="*/ f272 f74 1"/>
                <a:gd name="f346" fmla="*/ f273 f75 1"/>
                <a:gd name="f347" fmla="*/ f274 f74 1"/>
                <a:gd name="f348" fmla="*/ f275 f75 1"/>
                <a:gd name="f349" fmla="*/ f276 f74 1"/>
                <a:gd name="f350" fmla="*/ f277 f75 1"/>
                <a:gd name="f351" fmla="*/ f278 f74 1"/>
                <a:gd name="f352" fmla="*/ f279 f75 1"/>
                <a:gd name="f353" fmla="*/ f280 f74 1"/>
                <a:gd name="f354" fmla="*/ f281 f75 1"/>
                <a:gd name="f355" fmla="*/ f282 f75 1"/>
                <a:gd name="f356" fmla="*/ f283 f74 1"/>
                <a:gd name="f357" fmla="*/ f284 f75 1"/>
                <a:gd name="f358" fmla="*/ f285 f74 1"/>
                <a:gd name="f359" fmla="*/ f286 f75 1"/>
                <a:gd name="f360" fmla="*/ f287 f74 1"/>
                <a:gd name="f361" fmla="*/ f288 f75 1"/>
                <a:gd name="f362" fmla="*/ f289 f74 1"/>
                <a:gd name="f363" fmla="*/ f290 f75 1"/>
                <a:gd name="f364" fmla="*/ f291 f74 1"/>
                <a:gd name="f365" fmla="*/ f292 f75 1"/>
                <a:gd name="f366" fmla="*/ f293 f74 1"/>
                <a:gd name="f367" fmla="*/ f294 f75 1"/>
                <a:gd name="f368" fmla="*/ f295 f74 1"/>
                <a:gd name="f369" fmla="*/ f296 f75 1"/>
              </a:gdLst>
              <a:ahLst/>
              <a:cxnLst>
                <a:cxn ang="3cd4">
                  <a:pos x="hc" y="t"/>
                </a:cxn>
                <a:cxn ang="0">
                  <a:pos x="r" y="vc"/>
                </a:cxn>
                <a:cxn ang="cd4">
                  <a:pos x="hc" y="b"/>
                </a:cxn>
                <a:cxn ang="cd2">
                  <a:pos x="l" y="vc"/>
                </a:cxn>
                <a:cxn ang="f154">
                  <a:pos x="f301" y="f302"/>
                </a:cxn>
                <a:cxn ang="f154">
                  <a:pos x="f303" y="f304"/>
                </a:cxn>
                <a:cxn ang="f154">
                  <a:pos x="f305" y="f306"/>
                </a:cxn>
                <a:cxn ang="f154">
                  <a:pos x="f307" y="f308"/>
                </a:cxn>
                <a:cxn ang="f154">
                  <a:pos x="f309" y="f310"/>
                </a:cxn>
                <a:cxn ang="f154">
                  <a:pos x="f311" y="f312"/>
                </a:cxn>
                <a:cxn ang="f154">
                  <a:pos x="f313" y="f314"/>
                </a:cxn>
                <a:cxn ang="f154">
                  <a:pos x="f315" y="f316"/>
                </a:cxn>
                <a:cxn ang="f154">
                  <a:pos x="f317" y="f318"/>
                </a:cxn>
                <a:cxn ang="f154">
                  <a:pos x="f319" y="f320"/>
                </a:cxn>
                <a:cxn ang="f154">
                  <a:pos x="f321" y="f322"/>
                </a:cxn>
                <a:cxn ang="f154">
                  <a:pos x="f323" y="f324"/>
                </a:cxn>
                <a:cxn ang="f154">
                  <a:pos x="f325" y="f326"/>
                </a:cxn>
                <a:cxn ang="f154">
                  <a:pos x="f327" y="f328"/>
                </a:cxn>
                <a:cxn ang="f154">
                  <a:pos x="f329" y="f330"/>
                </a:cxn>
                <a:cxn ang="f154">
                  <a:pos x="f331" y="f332"/>
                </a:cxn>
                <a:cxn ang="f154">
                  <a:pos x="f333" y="f334"/>
                </a:cxn>
                <a:cxn ang="f154">
                  <a:pos x="f335" y="f336"/>
                </a:cxn>
                <a:cxn ang="f154">
                  <a:pos x="f337" y="f338"/>
                </a:cxn>
                <a:cxn ang="f154">
                  <a:pos x="f339" y="f340"/>
                </a:cxn>
                <a:cxn ang="f154">
                  <a:pos x="f341" y="f342"/>
                </a:cxn>
                <a:cxn ang="f154">
                  <a:pos x="f343" y="f344"/>
                </a:cxn>
                <a:cxn ang="f154">
                  <a:pos x="f345" y="f346"/>
                </a:cxn>
                <a:cxn ang="f154">
                  <a:pos x="f347" y="f348"/>
                </a:cxn>
                <a:cxn ang="f154">
                  <a:pos x="f349" y="f350"/>
                </a:cxn>
                <a:cxn ang="f154">
                  <a:pos x="f351" y="f352"/>
                </a:cxn>
                <a:cxn ang="f154">
                  <a:pos x="f353" y="f354"/>
                </a:cxn>
                <a:cxn ang="f154">
                  <a:pos x="f351" y="f355"/>
                </a:cxn>
                <a:cxn ang="f154">
                  <a:pos x="f356" y="f357"/>
                </a:cxn>
                <a:cxn ang="f154">
                  <a:pos x="f358" y="f359"/>
                </a:cxn>
                <a:cxn ang="f154">
                  <a:pos x="f360" y="f361"/>
                </a:cxn>
                <a:cxn ang="f154">
                  <a:pos x="f362" y="f363"/>
                </a:cxn>
                <a:cxn ang="f154">
                  <a:pos x="f364" y="f365"/>
                </a:cxn>
                <a:cxn ang="f154">
                  <a:pos x="f366" y="f367"/>
                </a:cxn>
                <a:cxn ang="f154">
                  <a:pos x="f368" y="f369"/>
                </a:cxn>
                <a:cxn ang="f154">
                  <a:pos x="f301" y="f302"/>
                </a:cxn>
              </a:cxnLst>
              <a:rect l="f297" t="f300" r="f298" b="f299"/>
              <a:pathLst>
                <a:path w="1438" h="2107">
                  <a:moveTo>
                    <a:pt x="f6" y="f5"/>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7"/>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 y="f57"/>
                  </a:lnTo>
                  <a:lnTo>
                    <a:pt x="f55" y="f58"/>
                  </a:lnTo>
                  <a:lnTo>
                    <a:pt x="f59" y="f60"/>
                  </a:lnTo>
                  <a:lnTo>
                    <a:pt x="f61" y="f62"/>
                  </a:lnTo>
                  <a:lnTo>
                    <a:pt x="f63" y="f64"/>
                  </a:lnTo>
                  <a:lnTo>
                    <a:pt x="f65" y="f66"/>
                  </a:lnTo>
                  <a:lnTo>
                    <a:pt x="f67" y="f68"/>
                  </a:lnTo>
                  <a:lnTo>
                    <a:pt x="f69" y="f70"/>
                  </a:lnTo>
                  <a:lnTo>
                    <a:pt x="f71" y="f72"/>
                  </a:lnTo>
                  <a:lnTo>
                    <a:pt x="f6" y="f5"/>
                  </a:lnTo>
                  <a:close/>
                </a:path>
              </a:pathLst>
            </a:custGeom>
            <a:solidFill>
              <a:srgbClr val="629DD1"/>
            </a:solidFill>
            <a:ln w="57150" cap="flat">
              <a:solidFill>
                <a:srgbClr val="FFFFFF"/>
              </a:solidFill>
              <a:prstDash val="solid"/>
              <a:roun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61" name="Freeform 115">
              <a:extLst>
                <a:ext uri="{FF2B5EF4-FFF2-40B4-BE49-F238E27FC236}">
                  <a16:creationId xmlns:a16="http://schemas.microsoft.com/office/drawing/2014/main" id="{8D69A372-B1D2-41A0-FA8F-89DBE64D6D9C}"/>
                </a:ext>
              </a:extLst>
            </p:cNvPr>
            <p:cNvSpPr/>
            <p:nvPr/>
          </p:nvSpPr>
          <p:spPr>
            <a:xfrm rot="2185032">
              <a:off x="2782464" y="4988418"/>
              <a:ext cx="99376" cy="98901"/>
            </a:xfrm>
            <a:custGeom>
              <a:avLst/>
              <a:gdLst>
                <a:gd name="f0" fmla="val 10800000"/>
                <a:gd name="f1" fmla="val 5400000"/>
                <a:gd name="f2" fmla="val 180"/>
                <a:gd name="f3" fmla="val w"/>
                <a:gd name="f4" fmla="val h"/>
                <a:gd name="f5" fmla="val 0"/>
                <a:gd name="f6" fmla="val 418"/>
                <a:gd name="f7" fmla="val 419"/>
                <a:gd name="f8" fmla="val 208"/>
                <a:gd name="f9" fmla="val 247"/>
                <a:gd name="f10" fmla="val 4"/>
                <a:gd name="f11" fmla="val 282"/>
                <a:gd name="f12" fmla="val 13"/>
                <a:gd name="f13" fmla="val 314"/>
                <a:gd name="f14" fmla="val 28"/>
                <a:gd name="f15" fmla="val 343"/>
                <a:gd name="f16" fmla="val 50"/>
                <a:gd name="f17" fmla="val 369"/>
                <a:gd name="f18" fmla="val 75"/>
                <a:gd name="f19" fmla="val 389"/>
                <a:gd name="f20" fmla="val 103"/>
                <a:gd name="f21" fmla="val 404"/>
                <a:gd name="f22" fmla="val 136"/>
                <a:gd name="f23" fmla="val 415"/>
                <a:gd name="f24" fmla="val 172"/>
                <a:gd name="f25" fmla="val 210"/>
                <a:gd name="f26" fmla="val 316"/>
                <a:gd name="f27" fmla="val 345"/>
                <a:gd name="f28" fmla="val 391"/>
                <a:gd name="f29" fmla="val 406"/>
                <a:gd name="f30" fmla="val 74"/>
                <a:gd name="f31" fmla="val 48"/>
                <a:gd name="f32" fmla="val 12"/>
                <a:gd name="f33" fmla="val 2"/>
                <a:gd name="f34" fmla="+- 0 0 -90"/>
                <a:gd name="f35" fmla="*/ f3 1 418"/>
                <a:gd name="f36" fmla="*/ f4 1 419"/>
                <a:gd name="f37" fmla="val f5"/>
                <a:gd name="f38" fmla="val f6"/>
                <a:gd name="f39" fmla="val f7"/>
                <a:gd name="f40" fmla="*/ f34 f0 1"/>
                <a:gd name="f41" fmla="+- f39 0 f37"/>
                <a:gd name="f42" fmla="+- f38 0 f37"/>
                <a:gd name="f43" fmla="*/ f40 1 f2"/>
                <a:gd name="f44" fmla="*/ f42 1 418"/>
                <a:gd name="f45" fmla="*/ f41 1 419"/>
                <a:gd name="f46" fmla="*/ 208 f42 1"/>
                <a:gd name="f47" fmla="*/ 0 f41 1"/>
                <a:gd name="f48" fmla="*/ 247 f42 1"/>
                <a:gd name="f49" fmla="*/ 4 f41 1"/>
                <a:gd name="f50" fmla="*/ 282 f42 1"/>
                <a:gd name="f51" fmla="*/ 13 f41 1"/>
                <a:gd name="f52" fmla="*/ 314 f42 1"/>
                <a:gd name="f53" fmla="*/ 28 f41 1"/>
                <a:gd name="f54" fmla="*/ 343 f42 1"/>
                <a:gd name="f55" fmla="*/ 50 f41 1"/>
                <a:gd name="f56" fmla="*/ 369 f42 1"/>
                <a:gd name="f57" fmla="*/ 75 f41 1"/>
                <a:gd name="f58" fmla="*/ 389 f42 1"/>
                <a:gd name="f59" fmla="*/ 103 f41 1"/>
                <a:gd name="f60" fmla="*/ 404 f42 1"/>
                <a:gd name="f61" fmla="*/ 136 f41 1"/>
                <a:gd name="f62" fmla="*/ 415 f42 1"/>
                <a:gd name="f63" fmla="*/ 172 f41 1"/>
                <a:gd name="f64" fmla="*/ 418 f42 1"/>
                <a:gd name="f65" fmla="*/ 210 f41 1"/>
                <a:gd name="f66" fmla="*/ 247 f41 1"/>
                <a:gd name="f67" fmla="*/ 282 f41 1"/>
                <a:gd name="f68" fmla="*/ 316 f41 1"/>
                <a:gd name="f69" fmla="*/ 345 f41 1"/>
                <a:gd name="f70" fmla="*/ 369 f41 1"/>
                <a:gd name="f71" fmla="*/ 391 f41 1"/>
                <a:gd name="f72" fmla="*/ 406 f41 1"/>
                <a:gd name="f73" fmla="*/ 415 f41 1"/>
                <a:gd name="f74" fmla="*/ 419 f41 1"/>
                <a:gd name="f75" fmla="*/ 172 f42 1"/>
                <a:gd name="f76" fmla="*/ 136 f42 1"/>
                <a:gd name="f77" fmla="*/ 103 f42 1"/>
                <a:gd name="f78" fmla="*/ 74 f42 1"/>
                <a:gd name="f79" fmla="*/ 48 f42 1"/>
                <a:gd name="f80" fmla="*/ 28 f42 1"/>
                <a:gd name="f81" fmla="*/ 12 f42 1"/>
                <a:gd name="f82" fmla="*/ 2 f42 1"/>
                <a:gd name="f83" fmla="*/ 0 f42 1"/>
                <a:gd name="f84" fmla="+- f43 0 f1"/>
                <a:gd name="f85" fmla="*/ f46 1 418"/>
                <a:gd name="f86" fmla="*/ f47 1 419"/>
                <a:gd name="f87" fmla="*/ f48 1 418"/>
                <a:gd name="f88" fmla="*/ f49 1 419"/>
                <a:gd name="f89" fmla="*/ f50 1 418"/>
                <a:gd name="f90" fmla="*/ f51 1 419"/>
                <a:gd name="f91" fmla="*/ f52 1 418"/>
                <a:gd name="f92" fmla="*/ f53 1 419"/>
                <a:gd name="f93" fmla="*/ f54 1 418"/>
                <a:gd name="f94" fmla="*/ f55 1 419"/>
                <a:gd name="f95" fmla="*/ f56 1 418"/>
                <a:gd name="f96" fmla="*/ f57 1 419"/>
                <a:gd name="f97" fmla="*/ f58 1 418"/>
                <a:gd name="f98" fmla="*/ f59 1 419"/>
                <a:gd name="f99" fmla="*/ f60 1 418"/>
                <a:gd name="f100" fmla="*/ f61 1 419"/>
                <a:gd name="f101" fmla="*/ f62 1 418"/>
                <a:gd name="f102" fmla="*/ f63 1 419"/>
                <a:gd name="f103" fmla="*/ f64 1 418"/>
                <a:gd name="f104" fmla="*/ f65 1 419"/>
                <a:gd name="f105" fmla="*/ f66 1 419"/>
                <a:gd name="f106" fmla="*/ f67 1 419"/>
                <a:gd name="f107" fmla="*/ f68 1 419"/>
                <a:gd name="f108" fmla="*/ f69 1 419"/>
                <a:gd name="f109" fmla="*/ f70 1 419"/>
                <a:gd name="f110" fmla="*/ f71 1 419"/>
                <a:gd name="f111" fmla="*/ f72 1 419"/>
                <a:gd name="f112" fmla="*/ f73 1 419"/>
                <a:gd name="f113" fmla="*/ f74 1 419"/>
                <a:gd name="f114" fmla="*/ f75 1 418"/>
                <a:gd name="f115" fmla="*/ f76 1 418"/>
                <a:gd name="f116" fmla="*/ f77 1 418"/>
                <a:gd name="f117" fmla="*/ f78 1 418"/>
                <a:gd name="f118" fmla="*/ f79 1 418"/>
                <a:gd name="f119" fmla="*/ f80 1 418"/>
                <a:gd name="f120" fmla="*/ f81 1 418"/>
                <a:gd name="f121" fmla="*/ f82 1 418"/>
                <a:gd name="f122" fmla="*/ f83 1 418"/>
                <a:gd name="f123" fmla="*/ 0 1 f44"/>
                <a:gd name="f124" fmla="*/ f38 1 f44"/>
                <a:gd name="f125" fmla="*/ 0 1 f45"/>
                <a:gd name="f126" fmla="*/ f39 1 f45"/>
                <a:gd name="f127" fmla="*/ f85 1 f44"/>
                <a:gd name="f128" fmla="*/ f86 1 f45"/>
                <a:gd name="f129" fmla="*/ f87 1 f44"/>
                <a:gd name="f130" fmla="*/ f88 1 f45"/>
                <a:gd name="f131" fmla="*/ f89 1 f44"/>
                <a:gd name="f132" fmla="*/ f90 1 f45"/>
                <a:gd name="f133" fmla="*/ f91 1 f44"/>
                <a:gd name="f134" fmla="*/ f92 1 f45"/>
                <a:gd name="f135" fmla="*/ f93 1 f44"/>
                <a:gd name="f136" fmla="*/ f94 1 f45"/>
                <a:gd name="f137" fmla="*/ f95 1 f44"/>
                <a:gd name="f138" fmla="*/ f96 1 f45"/>
                <a:gd name="f139" fmla="*/ f97 1 f44"/>
                <a:gd name="f140" fmla="*/ f98 1 f45"/>
                <a:gd name="f141" fmla="*/ f99 1 f44"/>
                <a:gd name="f142" fmla="*/ f100 1 f45"/>
                <a:gd name="f143" fmla="*/ f101 1 f44"/>
                <a:gd name="f144" fmla="*/ f102 1 f45"/>
                <a:gd name="f145" fmla="*/ f103 1 f44"/>
                <a:gd name="f146" fmla="*/ f104 1 f45"/>
                <a:gd name="f147" fmla="*/ f105 1 f45"/>
                <a:gd name="f148" fmla="*/ f106 1 f45"/>
                <a:gd name="f149" fmla="*/ f107 1 f45"/>
                <a:gd name="f150" fmla="*/ f108 1 f45"/>
                <a:gd name="f151" fmla="*/ f109 1 f45"/>
                <a:gd name="f152" fmla="*/ f110 1 f45"/>
                <a:gd name="f153" fmla="*/ f111 1 f45"/>
                <a:gd name="f154" fmla="*/ f112 1 f45"/>
                <a:gd name="f155" fmla="*/ f113 1 f45"/>
                <a:gd name="f156" fmla="*/ f114 1 f44"/>
                <a:gd name="f157" fmla="*/ f115 1 f44"/>
                <a:gd name="f158" fmla="*/ f116 1 f44"/>
                <a:gd name="f159" fmla="*/ f117 1 f44"/>
                <a:gd name="f160" fmla="*/ f118 1 f44"/>
                <a:gd name="f161" fmla="*/ f119 1 f44"/>
                <a:gd name="f162" fmla="*/ f120 1 f44"/>
                <a:gd name="f163" fmla="*/ f121 1 f44"/>
                <a:gd name="f164" fmla="*/ f122 1 f44"/>
                <a:gd name="f165" fmla="*/ f123 f35 1"/>
                <a:gd name="f166" fmla="*/ f124 f35 1"/>
                <a:gd name="f167" fmla="*/ f126 f36 1"/>
                <a:gd name="f168" fmla="*/ f125 f36 1"/>
                <a:gd name="f169" fmla="*/ f127 f35 1"/>
                <a:gd name="f170" fmla="*/ f128 f36 1"/>
                <a:gd name="f171" fmla="*/ f129 f35 1"/>
                <a:gd name="f172" fmla="*/ f130 f36 1"/>
                <a:gd name="f173" fmla="*/ f131 f35 1"/>
                <a:gd name="f174" fmla="*/ f132 f36 1"/>
                <a:gd name="f175" fmla="*/ f133 f35 1"/>
                <a:gd name="f176" fmla="*/ f134 f36 1"/>
                <a:gd name="f177" fmla="*/ f135 f35 1"/>
                <a:gd name="f178" fmla="*/ f136 f36 1"/>
                <a:gd name="f179" fmla="*/ f137 f35 1"/>
                <a:gd name="f180" fmla="*/ f138 f36 1"/>
                <a:gd name="f181" fmla="*/ f139 f35 1"/>
                <a:gd name="f182" fmla="*/ f140 f36 1"/>
                <a:gd name="f183" fmla="*/ f141 f35 1"/>
                <a:gd name="f184" fmla="*/ f142 f36 1"/>
                <a:gd name="f185" fmla="*/ f143 f35 1"/>
                <a:gd name="f186" fmla="*/ f144 f36 1"/>
                <a:gd name="f187" fmla="*/ f145 f35 1"/>
                <a:gd name="f188" fmla="*/ f146 f36 1"/>
                <a:gd name="f189" fmla="*/ f147 f36 1"/>
                <a:gd name="f190" fmla="*/ f148 f36 1"/>
                <a:gd name="f191" fmla="*/ f149 f36 1"/>
                <a:gd name="f192" fmla="*/ f150 f36 1"/>
                <a:gd name="f193" fmla="*/ f151 f36 1"/>
                <a:gd name="f194" fmla="*/ f152 f36 1"/>
                <a:gd name="f195" fmla="*/ f153 f36 1"/>
                <a:gd name="f196" fmla="*/ f154 f36 1"/>
                <a:gd name="f197" fmla="*/ f155 f36 1"/>
                <a:gd name="f198" fmla="*/ f156 f35 1"/>
                <a:gd name="f199" fmla="*/ f157 f35 1"/>
                <a:gd name="f200" fmla="*/ f158 f35 1"/>
                <a:gd name="f201" fmla="*/ f159 f35 1"/>
                <a:gd name="f202" fmla="*/ f160 f35 1"/>
                <a:gd name="f203" fmla="*/ f161 f35 1"/>
                <a:gd name="f204" fmla="*/ f162 f35 1"/>
                <a:gd name="f205" fmla="*/ f163 f35 1"/>
                <a:gd name="f206" fmla="*/ f164 f35 1"/>
              </a:gdLst>
              <a:ahLst/>
              <a:cxnLst>
                <a:cxn ang="3cd4">
                  <a:pos x="hc" y="t"/>
                </a:cxn>
                <a:cxn ang="0">
                  <a:pos x="r" y="vc"/>
                </a:cxn>
                <a:cxn ang="cd4">
                  <a:pos x="hc" y="b"/>
                </a:cxn>
                <a:cxn ang="cd2">
                  <a:pos x="l" y="vc"/>
                </a:cxn>
                <a:cxn ang="f84">
                  <a:pos x="f169" y="f170"/>
                </a:cxn>
                <a:cxn ang="f84">
                  <a:pos x="f171" y="f172"/>
                </a:cxn>
                <a:cxn ang="f84">
                  <a:pos x="f173" y="f174"/>
                </a:cxn>
                <a:cxn ang="f84">
                  <a:pos x="f175" y="f176"/>
                </a:cxn>
                <a:cxn ang="f84">
                  <a:pos x="f177" y="f178"/>
                </a:cxn>
                <a:cxn ang="f84">
                  <a:pos x="f179" y="f180"/>
                </a:cxn>
                <a:cxn ang="f84">
                  <a:pos x="f181" y="f182"/>
                </a:cxn>
                <a:cxn ang="f84">
                  <a:pos x="f183" y="f184"/>
                </a:cxn>
                <a:cxn ang="f84">
                  <a:pos x="f185" y="f186"/>
                </a:cxn>
                <a:cxn ang="f84">
                  <a:pos x="f187" y="f188"/>
                </a:cxn>
                <a:cxn ang="f84">
                  <a:pos x="f185" y="f189"/>
                </a:cxn>
                <a:cxn ang="f84">
                  <a:pos x="f183" y="f190"/>
                </a:cxn>
                <a:cxn ang="f84">
                  <a:pos x="f181" y="f191"/>
                </a:cxn>
                <a:cxn ang="f84">
                  <a:pos x="f179" y="f192"/>
                </a:cxn>
                <a:cxn ang="f84">
                  <a:pos x="f177" y="f193"/>
                </a:cxn>
                <a:cxn ang="f84">
                  <a:pos x="f175" y="f194"/>
                </a:cxn>
                <a:cxn ang="f84">
                  <a:pos x="f173" y="f195"/>
                </a:cxn>
                <a:cxn ang="f84">
                  <a:pos x="f171" y="f196"/>
                </a:cxn>
                <a:cxn ang="f84">
                  <a:pos x="f169" y="f197"/>
                </a:cxn>
                <a:cxn ang="f84">
                  <a:pos x="f198" y="f196"/>
                </a:cxn>
                <a:cxn ang="f84">
                  <a:pos x="f199" y="f195"/>
                </a:cxn>
                <a:cxn ang="f84">
                  <a:pos x="f200" y="f194"/>
                </a:cxn>
                <a:cxn ang="f84">
                  <a:pos x="f201" y="f193"/>
                </a:cxn>
                <a:cxn ang="f84">
                  <a:pos x="f202" y="f192"/>
                </a:cxn>
                <a:cxn ang="f84">
                  <a:pos x="f203" y="f191"/>
                </a:cxn>
                <a:cxn ang="f84">
                  <a:pos x="f204" y="f190"/>
                </a:cxn>
                <a:cxn ang="f84">
                  <a:pos x="f205" y="f189"/>
                </a:cxn>
                <a:cxn ang="f84">
                  <a:pos x="f206" y="f188"/>
                </a:cxn>
                <a:cxn ang="f84">
                  <a:pos x="f205" y="f186"/>
                </a:cxn>
                <a:cxn ang="f84">
                  <a:pos x="f204" y="f184"/>
                </a:cxn>
                <a:cxn ang="f84">
                  <a:pos x="f203" y="f182"/>
                </a:cxn>
                <a:cxn ang="f84">
                  <a:pos x="f202" y="f180"/>
                </a:cxn>
                <a:cxn ang="f84">
                  <a:pos x="f201" y="f178"/>
                </a:cxn>
                <a:cxn ang="f84">
                  <a:pos x="f200" y="f176"/>
                </a:cxn>
                <a:cxn ang="f84">
                  <a:pos x="f199" y="f174"/>
                </a:cxn>
                <a:cxn ang="f84">
                  <a:pos x="f198" y="f172"/>
                </a:cxn>
                <a:cxn ang="f84">
                  <a:pos x="f169" y="f170"/>
                </a:cxn>
              </a:cxnLst>
              <a:rect l="f165" t="f168" r="f166" b="f167"/>
              <a:pathLst>
                <a:path w="418" h="419">
                  <a:moveTo>
                    <a:pt x="f8" y="f5"/>
                  </a:moveTo>
                  <a:lnTo>
                    <a:pt x="f9" y="f10"/>
                  </a:lnTo>
                  <a:lnTo>
                    <a:pt x="f11" y="f12"/>
                  </a:lnTo>
                  <a:lnTo>
                    <a:pt x="f13" y="f14"/>
                  </a:lnTo>
                  <a:lnTo>
                    <a:pt x="f15" y="f16"/>
                  </a:lnTo>
                  <a:lnTo>
                    <a:pt x="f17" y="f18"/>
                  </a:lnTo>
                  <a:lnTo>
                    <a:pt x="f19" y="f20"/>
                  </a:lnTo>
                  <a:lnTo>
                    <a:pt x="f21" y="f22"/>
                  </a:lnTo>
                  <a:lnTo>
                    <a:pt x="f23" y="f24"/>
                  </a:lnTo>
                  <a:lnTo>
                    <a:pt x="f6" y="f25"/>
                  </a:lnTo>
                  <a:lnTo>
                    <a:pt x="f23" y="f9"/>
                  </a:lnTo>
                  <a:lnTo>
                    <a:pt x="f21" y="f11"/>
                  </a:lnTo>
                  <a:lnTo>
                    <a:pt x="f19" y="f26"/>
                  </a:lnTo>
                  <a:lnTo>
                    <a:pt x="f17" y="f27"/>
                  </a:lnTo>
                  <a:lnTo>
                    <a:pt x="f15" y="f17"/>
                  </a:lnTo>
                  <a:lnTo>
                    <a:pt x="f13" y="f28"/>
                  </a:lnTo>
                  <a:lnTo>
                    <a:pt x="f11" y="f29"/>
                  </a:lnTo>
                  <a:lnTo>
                    <a:pt x="f9" y="f23"/>
                  </a:lnTo>
                  <a:lnTo>
                    <a:pt x="f8" y="f7"/>
                  </a:lnTo>
                  <a:lnTo>
                    <a:pt x="f24" y="f23"/>
                  </a:lnTo>
                  <a:lnTo>
                    <a:pt x="f22" y="f29"/>
                  </a:lnTo>
                  <a:lnTo>
                    <a:pt x="f20" y="f28"/>
                  </a:lnTo>
                  <a:lnTo>
                    <a:pt x="f30" y="f17"/>
                  </a:lnTo>
                  <a:lnTo>
                    <a:pt x="f31" y="f27"/>
                  </a:lnTo>
                  <a:lnTo>
                    <a:pt x="f14" y="f26"/>
                  </a:lnTo>
                  <a:lnTo>
                    <a:pt x="f32" y="f11"/>
                  </a:lnTo>
                  <a:lnTo>
                    <a:pt x="f33" y="f9"/>
                  </a:lnTo>
                  <a:lnTo>
                    <a:pt x="f5" y="f25"/>
                  </a:lnTo>
                  <a:lnTo>
                    <a:pt x="f33" y="f24"/>
                  </a:lnTo>
                  <a:lnTo>
                    <a:pt x="f32" y="f22"/>
                  </a:lnTo>
                  <a:lnTo>
                    <a:pt x="f14" y="f20"/>
                  </a:lnTo>
                  <a:lnTo>
                    <a:pt x="f31" y="f18"/>
                  </a:lnTo>
                  <a:lnTo>
                    <a:pt x="f30" y="f16"/>
                  </a:lnTo>
                  <a:lnTo>
                    <a:pt x="f20" y="f14"/>
                  </a:lnTo>
                  <a:lnTo>
                    <a:pt x="f22" y="f12"/>
                  </a:lnTo>
                  <a:lnTo>
                    <a:pt x="f24" y="f10"/>
                  </a:lnTo>
                  <a:lnTo>
                    <a:pt x="f8" y="f5"/>
                  </a:lnTo>
                  <a:close/>
                </a:path>
              </a:pathLst>
            </a:custGeom>
            <a:solidFill>
              <a:srgbClr val="5C64B7"/>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grpSp>
      <p:sp>
        <p:nvSpPr>
          <p:cNvPr id="59" name="Oval 113">
            <a:extLst>
              <a:ext uri="{FF2B5EF4-FFF2-40B4-BE49-F238E27FC236}">
                <a16:creationId xmlns:a16="http://schemas.microsoft.com/office/drawing/2014/main" id="{29245B61-1681-A130-990A-1B7603D6717D}"/>
              </a:ext>
            </a:extLst>
          </p:cNvPr>
          <p:cNvSpPr/>
          <p:nvPr/>
        </p:nvSpPr>
        <p:spPr>
          <a:xfrm>
            <a:off x="3672310" y="5083589"/>
            <a:ext cx="920233" cy="9202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n-US" sz="1350">
              <a:solidFill>
                <a:srgbClr val="FFFFFF"/>
              </a:solidFill>
              <a:latin typeface="Bahnschrift" panose="020B0502040204020203" pitchFamily="34" charset="0"/>
            </a:endParaRPr>
          </a:p>
        </p:txBody>
      </p:sp>
      <p:sp>
        <p:nvSpPr>
          <p:cNvPr id="67" name="Rectangle 253">
            <a:extLst>
              <a:ext uri="{FF2B5EF4-FFF2-40B4-BE49-F238E27FC236}">
                <a16:creationId xmlns:a16="http://schemas.microsoft.com/office/drawing/2014/main" id="{0830CC37-9D7A-0704-4A39-8A1A74BA0912}"/>
              </a:ext>
            </a:extLst>
          </p:cNvPr>
          <p:cNvSpPr/>
          <p:nvPr/>
        </p:nvSpPr>
        <p:spPr>
          <a:xfrm>
            <a:off x="4100632" y="2466276"/>
            <a:ext cx="763194" cy="277813"/>
          </a:xfrm>
          <a:prstGeom prst="rect">
            <a:avLst/>
          </a:prstGeom>
          <a:noFill/>
          <a:ln cap="flat">
            <a:noFill/>
            <a:prstDash val="solid"/>
          </a:ln>
        </p:spPr>
        <p:txBody>
          <a:bodyPr vert="horz" wrap="square" lIns="68580" tIns="68580" rIns="68580" bIns="68580" anchor="t" anchorCtr="1" compatLnSpc="1">
            <a:noAutofit/>
          </a:bodyPr>
          <a:lstStyle/>
          <a:p>
            <a:pPr algn="ctr" defTabSz="685800">
              <a:defRPr sz="1800" b="0" i="0" u="none" strike="noStrike" kern="0" cap="none" spc="0" baseline="0">
                <a:solidFill>
                  <a:srgbClr val="000000"/>
                </a:solidFill>
                <a:uFillTx/>
              </a:defRPr>
            </a:pPr>
            <a:r>
              <a:rPr lang="en-US" b="1" kern="0">
                <a:solidFill>
                  <a:srgbClr val="FFFFFF"/>
                </a:solidFill>
                <a:effectLst>
                  <a:outerShdw dist="38096" dir="2700000">
                    <a:srgbClr val="000000"/>
                  </a:outerShdw>
                </a:effectLst>
                <a:latin typeface="Bahnschrift" panose="020B0502040204020203" pitchFamily="34" charset="0"/>
              </a:rPr>
              <a:t>98%</a:t>
            </a:r>
          </a:p>
        </p:txBody>
      </p:sp>
      <p:sp>
        <p:nvSpPr>
          <p:cNvPr id="68" name="Flecha derecha 219">
            <a:extLst>
              <a:ext uri="{FF2B5EF4-FFF2-40B4-BE49-F238E27FC236}">
                <a16:creationId xmlns:a16="http://schemas.microsoft.com/office/drawing/2014/main" id="{C6850E19-DCFF-F515-7C6D-1878DBA8B346}"/>
              </a:ext>
            </a:extLst>
          </p:cNvPr>
          <p:cNvSpPr/>
          <p:nvPr/>
        </p:nvSpPr>
        <p:spPr>
          <a:xfrm>
            <a:off x="4774526" y="1861263"/>
            <a:ext cx="264334" cy="551995"/>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253356"/>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70" name="Rectángulo 338">
            <a:extLst>
              <a:ext uri="{FF2B5EF4-FFF2-40B4-BE49-F238E27FC236}">
                <a16:creationId xmlns:a16="http://schemas.microsoft.com/office/drawing/2014/main" id="{429D7639-8855-C989-2EA0-B5A88D76A08F}"/>
              </a:ext>
            </a:extLst>
          </p:cNvPr>
          <p:cNvSpPr/>
          <p:nvPr/>
        </p:nvSpPr>
        <p:spPr>
          <a:xfrm>
            <a:off x="7141077" y="1363700"/>
            <a:ext cx="2038673" cy="1434026"/>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71" name="Rectangle 256">
            <a:extLst>
              <a:ext uri="{FF2B5EF4-FFF2-40B4-BE49-F238E27FC236}">
                <a16:creationId xmlns:a16="http://schemas.microsoft.com/office/drawing/2014/main" id="{C6B87A39-0D9E-9C90-B18E-4D8AA27E8962}"/>
              </a:ext>
            </a:extLst>
          </p:cNvPr>
          <p:cNvSpPr/>
          <p:nvPr/>
        </p:nvSpPr>
        <p:spPr>
          <a:xfrm>
            <a:off x="7196261" y="1439504"/>
            <a:ext cx="1911608" cy="890735"/>
          </a:xfrm>
          <a:prstGeom prst="rect">
            <a:avLst/>
          </a:prstGeom>
          <a:solidFill>
            <a:srgbClr val="F2F2F2"/>
          </a:solidFill>
          <a:ln cap="flat">
            <a:noFill/>
            <a:prstDash val="solid"/>
          </a:ln>
        </p:spPr>
        <p:txBody>
          <a:bodyPr vert="horz" wrap="square" lIns="68580" tIns="68580" rIns="68580" bIns="68580" anchor="t" anchorCtr="1" compatLnSpc="1">
            <a:noAutofit/>
          </a:bodyPr>
          <a:lstStyle/>
          <a:p>
            <a:pPr algn="ctr" defTabSz="685800">
              <a:defRPr sz="1800" b="0" i="0" u="none" strike="noStrike" kern="0" cap="none" spc="0" baseline="0">
                <a:solidFill>
                  <a:srgbClr val="000000"/>
                </a:solidFill>
                <a:uFillTx/>
              </a:defRPr>
            </a:pPr>
            <a:endParaRPr lang="en-US" sz="900" b="1" kern="0">
              <a:solidFill>
                <a:srgbClr val="262626"/>
              </a:solidFill>
              <a:latin typeface="Bahnschrift" panose="020B0502040204020203" pitchFamily="34" charset="0"/>
            </a:endParaRPr>
          </a:p>
        </p:txBody>
      </p:sp>
      <p:graphicFrame>
        <p:nvGraphicFramePr>
          <p:cNvPr id="73" name="Chart 3">
            <a:extLst>
              <a:ext uri="{FF2B5EF4-FFF2-40B4-BE49-F238E27FC236}">
                <a16:creationId xmlns:a16="http://schemas.microsoft.com/office/drawing/2014/main" id="{20F13D53-DED1-67DD-04FC-A99918E3C092}"/>
              </a:ext>
            </a:extLst>
          </p:cNvPr>
          <p:cNvGraphicFramePr/>
          <p:nvPr/>
        </p:nvGraphicFramePr>
        <p:xfrm>
          <a:off x="7230422" y="1390867"/>
          <a:ext cx="2399294" cy="1215548"/>
        </p:xfrm>
        <a:graphic>
          <a:graphicData uri="http://schemas.openxmlformats.org/drawingml/2006/chart">
            <c:chart xmlns:c="http://schemas.openxmlformats.org/drawingml/2006/chart" xmlns:r="http://schemas.openxmlformats.org/officeDocument/2006/relationships" r:id="rId3"/>
          </a:graphicData>
        </a:graphic>
      </p:graphicFrame>
      <p:sp>
        <p:nvSpPr>
          <p:cNvPr id="74" name="TextBox 5">
            <a:extLst>
              <a:ext uri="{FF2B5EF4-FFF2-40B4-BE49-F238E27FC236}">
                <a16:creationId xmlns:a16="http://schemas.microsoft.com/office/drawing/2014/main" id="{3DD9A82B-3F71-BB12-5630-6A4D0D74DFF7}"/>
              </a:ext>
            </a:extLst>
          </p:cNvPr>
          <p:cNvSpPr txBox="1"/>
          <p:nvPr/>
        </p:nvSpPr>
        <p:spPr>
          <a:xfrm>
            <a:off x="8153429" y="2025131"/>
            <a:ext cx="649537" cy="276999"/>
          </a:xfrm>
          <a:prstGeom prst="rect">
            <a:avLst/>
          </a:prstGeom>
          <a:noFill/>
          <a:ln cap="flat">
            <a:noFill/>
          </a:ln>
        </p:spPr>
        <p:txBody>
          <a:bodyPr vert="horz" wrap="non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262626"/>
                </a:solidFill>
                <a:latin typeface="Bahnschrift" panose="020B0502040204020203" pitchFamily="34" charset="0"/>
                <a:ea typeface="League Spartan"/>
                <a:cs typeface="Poppins SemiBold" pitchFamily="2"/>
              </a:rPr>
              <a:t>99.46%</a:t>
            </a:r>
          </a:p>
        </p:txBody>
      </p:sp>
      <p:graphicFrame>
        <p:nvGraphicFramePr>
          <p:cNvPr id="75" name="Tabla 343">
            <a:extLst>
              <a:ext uri="{FF2B5EF4-FFF2-40B4-BE49-F238E27FC236}">
                <a16:creationId xmlns:a16="http://schemas.microsoft.com/office/drawing/2014/main" id="{3225D0CF-DB6C-1B11-AA04-5BA1A791D15D}"/>
              </a:ext>
            </a:extLst>
          </p:cNvPr>
          <p:cNvGraphicFramePr>
            <a:graphicFrameLocks noGrp="1"/>
          </p:cNvGraphicFramePr>
          <p:nvPr>
            <p:extLst>
              <p:ext uri="{D42A27DB-BD31-4B8C-83A1-F6EECF244321}">
                <p14:modId xmlns:p14="http://schemas.microsoft.com/office/powerpoint/2010/main" val="785436167"/>
              </p:ext>
            </p:extLst>
          </p:nvPr>
        </p:nvGraphicFramePr>
        <p:xfrm>
          <a:off x="7195465" y="2379032"/>
          <a:ext cx="1912393" cy="372928"/>
        </p:xfrm>
        <a:graphic>
          <a:graphicData uri="http://schemas.openxmlformats.org/drawingml/2006/table">
            <a:tbl>
              <a:tblPr firstRow="1" bandRow="1">
                <a:effectLst/>
                <a:tableStyleId>{7DF18680-E054-41AD-8BC1-D1AEF772440D}</a:tableStyleId>
              </a:tblPr>
              <a:tblGrid>
                <a:gridCol w="1500283">
                  <a:extLst>
                    <a:ext uri="{9D8B030D-6E8A-4147-A177-3AD203B41FA5}">
                      <a16:colId xmlns:a16="http://schemas.microsoft.com/office/drawing/2014/main" val="1449341082"/>
                    </a:ext>
                  </a:extLst>
                </a:gridCol>
                <a:gridCol w="412110">
                  <a:extLst>
                    <a:ext uri="{9D8B030D-6E8A-4147-A177-3AD203B41FA5}">
                      <a16:colId xmlns:a16="http://schemas.microsoft.com/office/drawing/2014/main" val="1862158627"/>
                    </a:ext>
                  </a:extLst>
                </a:gridCol>
              </a:tblGrid>
              <a:tr h="372928">
                <a:tc>
                  <a:txBody>
                    <a:bodyPr/>
                    <a:lstStyle/>
                    <a:p>
                      <a:pPr marL="171450" lvl="0" indent="-171450" algn="just">
                        <a:buSzPct val="100000"/>
                        <a:buFont typeface="Wingdings" pitchFamily="2"/>
                        <a:buChar char="§"/>
                      </a:pPr>
                      <a:r>
                        <a:rPr lang="es-EC" sz="700" b="0">
                          <a:solidFill>
                            <a:srgbClr val="262626"/>
                          </a:solidFill>
                          <a:latin typeface="Century Gothic"/>
                          <a:cs typeface="Calibri" pitchFamily="34"/>
                        </a:rPr>
                        <a:t>Colaboradores críticos sin vacaciones</a:t>
                      </a:r>
                    </a:p>
                  </a:txBody>
                  <a:tcPr marL="68580" marR="68580" marT="34290" marB="34290">
                    <a:solidFill>
                      <a:srgbClr val="F2F2F2"/>
                    </a:solidFill>
                  </a:tcPr>
                </a:tc>
                <a:tc>
                  <a:txBody>
                    <a:bodyPr/>
                    <a:lstStyle/>
                    <a:p>
                      <a:pPr marL="171450" lvl="0" indent="-171450">
                        <a:buSzPct val="100000"/>
                        <a:buFont typeface="Wingdings" pitchFamily="2"/>
                        <a:buChar char="§"/>
                      </a:pPr>
                      <a:endParaRPr lang="es-EC" sz="700"/>
                    </a:p>
                  </a:txBody>
                  <a:tcPr marL="68580" marR="68580" marT="34290" marB="34290">
                    <a:solidFill>
                      <a:srgbClr val="D9D9D9"/>
                    </a:solidFill>
                  </a:tcPr>
                </a:tc>
                <a:extLst>
                  <a:ext uri="{0D108BD9-81ED-4DB2-BD59-A6C34878D82A}">
                    <a16:rowId xmlns:a16="http://schemas.microsoft.com/office/drawing/2014/main" val="685355606"/>
                  </a:ext>
                </a:extLst>
              </a:tr>
            </a:tbl>
          </a:graphicData>
        </a:graphic>
      </p:graphicFrame>
      <p:sp>
        <p:nvSpPr>
          <p:cNvPr id="76" name="Elipse 344">
            <a:extLst>
              <a:ext uri="{FF2B5EF4-FFF2-40B4-BE49-F238E27FC236}">
                <a16:creationId xmlns:a16="http://schemas.microsoft.com/office/drawing/2014/main" id="{33747898-25B2-BC05-E9F6-2A3508196356}"/>
              </a:ext>
            </a:extLst>
          </p:cNvPr>
          <p:cNvSpPr/>
          <p:nvPr/>
        </p:nvSpPr>
        <p:spPr>
          <a:xfrm>
            <a:off x="8814903" y="2490131"/>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latin typeface="Bahnschrift" panose="020B0502040204020203" pitchFamily="34" charset="0"/>
            </a:endParaRPr>
          </a:p>
        </p:txBody>
      </p:sp>
      <p:sp>
        <p:nvSpPr>
          <p:cNvPr id="77" name="Rectángulo 346">
            <a:extLst>
              <a:ext uri="{FF2B5EF4-FFF2-40B4-BE49-F238E27FC236}">
                <a16:creationId xmlns:a16="http://schemas.microsoft.com/office/drawing/2014/main" id="{42E8D69F-D796-DFCE-9CA4-461BCF32C0F0}"/>
              </a:ext>
            </a:extLst>
          </p:cNvPr>
          <p:cNvSpPr/>
          <p:nvPr/>
        </p:nvSpPr>
        <p:spPr>
          <a:xfrm>
            <a:off x="8247109" y="1494025"/>
            <a:ext cx="896998" cy="507830"/>
          </a:xfrm>
          <a:prstGeom prst="rect">
            <a:avLst/>
          </a:prstGeom>
          <a:no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900" b="1" kern="0" dirty="0">
                <a:solidFill>
                  <a:srgbClr val="262626"/>
                </a:solidFill>
                <a:latin typeface="Bahnschrift" panose="020B0502040204020203" pitchFamily="34" charset="0"/>
              </a:rPr>
              <a:t>2. RELACIONES LABORALES</a:t>
            </a:r>
          </a:p>
        </p:txBody>
      </p:sp>
      <p:sp>
        <p:nvSpPr>
          <p:cNvPr id="78" name="Flecha abajo 238">
            <a:extLst>
              <a:ext uri="{FF2B5EF4-FFF2-40B4-BE49-F238E27FC236}">
                <a16:creationId xmlns:a16="http://schemas.microsoft.com/office/drawing/2014/main" id="{E94130B4-56B8-7AFB-675D-195C9C82CE1C}"/>
              </a:ext>
            </a:extLst>
          </p:cNvPr>
          <p:cNvSpPr/>
          <p:nvPr/>
        </p:nvSpPr>
        <p:spPr>
          <a:xfrm>
            <a:off x="7524977" y="2006286"/>
            <a:ext cx="135934" cy="129716"/>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BFBFBF"/>
          </a:solidFill>
          <a:ln w="25402" cap="flat">
            <a:solidFill>
              <a:srgbClr val="BFBFBF"/>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79" name="Rectángulo 349">
            <a:extLst>
              <a:ext uri="{FF2B5EF4-FFF2-40B4-BE49-F238E27FC236}">
                <a16:creationId xmlns:a16="http://schemas.microsoft.com/office/drawing/2014/main" id="{F0AC5F33-5824-1008-ABFF-9478B260CD12}"/>
              </a:ext>
            </a:extLst>
          </p:cNvPr>
          <p:cNvSpPr/>
          <p:nvPr/>
        </p:nvSpPr>
        <p:spPr>
          <a:xfrm>
            <a:off x="7141077" y="2944836"/>
            <a:ext cx="2052507" cy="137338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80" name="Rectángulo 350">
            <a:extLst>
              <a:ext uri="{FF2B5EF4-FFF2-40B4-BE49-F238E27FC236}">
                <a16:creationId xmlns:a16="http://schemas.microsoft.com/office/drawing/2014/main" id="{7580FEC6-52E6-9DD6-F618-799BC0160001}"/>
              </a:ext>
            </a:extLst>
          </p:cNvPr>
          <p:cNvSpPr/>
          <p:nvPr/>
        </p:nvSpPr>
        <p:spPr>
          <a:xfrm>
            <a:off x="5058082" y="2943527"/>
            <a:ext cx="2046792" cy="805476"/>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81" name="Rectángulo 351">
            <a:extLst>
              <a:ext uri="{FF2B5EF4-FFF2-40B4-BE49-F238E27FC236}">
                <a16:creationId xmlns:a16="http://schemas.microsoft.com/office/drawing/2014/main" id="{F1605E9C-C59B-FF2E-0585-BF7BEF67D3DD}"/>
              </a:ext>
            </a:extLst>
          </p:cNvPr>
          <p:cNvSpPr/>
          <p:nvPr/>
        </p:nvSpPr>
        <p:spPr>
          <a:xfrm>
            <a:off x="5058338" y="3782783"/>
            <a:ext cx="2046792" cy="54298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graphicFrame>
        <p:nvGraphicFramePr>
          <p:cNvPr id="82" name="Tabla 352">
            <a:extLst>
              <a:ext uri="{FF2B5EF4-FFF2-40B4-BE49-F238E27FC236}">
                <a16:creationId xmlns:a16="http://schemas.microsoft.com/office/drawing/2014/main" id="{5A4A058B-F2C1-83A4-9948-5FA81D3CB620}"/>
              </a:ext>
            </a:extLst>
          </p:cNvPr>
          <p:cNvGraphicFramePr>
            <a:graphicFrameLocks noGrp="1"/>
          </p:cNvGraphicFramePr>
          <p:nvPr>
            <p:extLst>
              <p:ext uri="{D42A27DB-BD31-4B8C-83A1-F6EECF244321}">
                <p14:modId xmlns:p14="http://schemas.microsoft.com/office/powerpoint/2010/main" val="204177507"/>
              </p:ext>
            </p:extLst>
          </p:nvPr>
        </p:nvGraphicFramePr>
        <p:xfrm>
          <a:off x="5847017" y="3194750"/>
          <a:ext cx="1223338" cy="563880"/>
        </p:xfrm>
        <a:graphic>
          <a:graphicData uri="http://schemas.openxmlformats.org/drawingml/2006/table">
            <a:tbl>
              <a:tblPr firstRow="1" bandRow="1">
                <a:effectLst/>
                <a:tableStyleId>{7DF18680-E054-41AD-8BC1-D1AEF772440D}</a:tableStyleId>
              </a:tblPr>
              <a:tblGrid>
                <a:gridCol w="900199">
                  <a:extLst>
                    <a:ext uri="{9D8B030D-6E8A-4147-A177-3AD203B41FA5}">
                      <a16:colId xmlns:a16="http://schemas.microsoft.com/office/drawing/2014/main" val="2556506006"/>
                    </a:ext>
                  </a:extLst>
                </a:gridCol>
                <a:gridCol w="323139">
                  <a:extLst>
                    <a:ext uri="{9D8B030D-6E8A-4147-A177-3AD203B41FA5}">
                      <a16:colId xmlns:a16="http://schemas.microsoft.com/office/drawing/2014/main" val="49260380"/>
                    </a:ext>
                  </a:extLst>
                </a:gridCol>
              </a:tblGrid>
              <a:tr h="274320">
                <a:tc>
                  <a:txBody>
                    <a:bodyPr/>
                    <a:lstStyle/>
                    <a:p>
                      <a:pPr marL="171450" lvl="0" indent="-171450" algn="just">
                        <a:buSzPct val="100000"/>
                        <a:buFont typeface="Wingdings" pitchFamily="2"/>
                        <a:buChar char="§"/>
                      </a:pPr>
                      <a:r>
                        <a:rPr lang="es-EC" sz="700" b="0">
                          <a:solidFill>
                            <a:srgbClr val="000000"/>
                          </a:solidFill>
                          <a:latin typeface="Century Gothic"/>
                          <a:cs typeface="Calibri" pitchFamily="34"/>
                        </a:rPr>
                        <a:t>Disponibilidad</a:t>
                      </a:r>
                      <a:r>
                        <a:rPr lang="es-EC" sz="700" b="0" baseline="0">
                          <a:solidFill>
                            <a:srgbClr val="000000"/>
                          </a:solidFill>
                          <a:latin typeface="Century Gothic"/>
                          <a:cs typeface="Calibri" pitchFamily="34"/>
                        </a:rPr>
                        <a:t> Aplicativos</a:t>
                      </a:r>
                      <a:endParaRPr lang="es-EC" sz="700" b="0">
                        <a:solidFill>
                          <a:srgbClr val="000000"/>
                        </a:solidFill>
                        <a:latin typeface="Century Gothic"/>
                        <a:cs typeface="Calibri" pitchFamily="34"/>
                      </a:endParaRPr>
                    </a:p>
                  </a:txBody>
                  <a:tcPr marL="68580" marR="68580" marT="34290" marB="34290">
                    <a:solidFill>
                      <a:srgbClr val="F2F2F2"/>
                    </a:solidFill>
                  </a:tcPr>
                </a:tc>
                <a:tc>
                  <a:txBody>
                    <a:bodyPr/>
                    <a:lstStyle/>
                    <a:p>
                      <a:pPr marL="171450" lvl="0" indent="-171450">
                        <a:buSzPct val="100000"/>
                        <a:buFont typeface="Wingdings" pitchFamily="2"/>
                        <a:buChar char="§"/>
                      </a:pPr>
                      <a:endParaRPr lang="es-EC" sz="700">
                        <a:solidFill>
                          <a:srgbClr val="FF0000"/>
                        </a:solidFill>
                      </a:endParaRPr>
                    </a:p>
                  </a:txBody>
                  <a:tcPr marL="68580" marR="68580" marT="34290" marB="34290">
                    <a:solidFill>
                      <a:srgbClr val="D9D9D9"/>
                    </a:solidFill>
                  </a:tcPr>
                </a:tc>
                <a:extLst>
                  <a:ext uri="{0D108BD9-81ED-4DB2-BD59-A6C34878D82A}">
                    <a16:rowId xmlns:a16="http://schemas.microsoft.com/office/drawing/2014/main" val="2454935715"/>
                  </a:ext>
                </a:extLst>
              </a:tr>
              <a:tr h="274320">
                <a:tc>
                  <a:txBody>
                    <a:bodyPr/>
                    <a:lstStyle/>
                    <a:p>
                      <a:pPr marL="171450" lvl="0" indent="-171450" algn="just" defTabSz="914400" rtl="0" hangingPunct="1">
                        <a:buSzPct val="100000"/>
                        <a:buFont typeface="Wingdings" pitchFamily="2"/>
                        <a:buChar char="§"/>
                      </a:pPr>
                      <a:r>
                        <a:rPr lang="es-EC" sz="700" b="0" kern="1200">
                          <a:solidFill>
                            <a:srgbClr val="000000"/>
                          </a:solidFill>
                          <a:latin typeface="Century Gothic"/>
                          <a:cs typeface="Calibri" pitchFamily="34"/>
                        </a:rPr>
                        <a:t>Disponibilidad Servicios</a:t>
                      </a:r>
                    </a:p>
                  </a:txBody>
                  <a:tcPr marL="68580" marR="68580" marT="34290" marB="34290">
                    <a:solidFill>
                      <a:srgbClr val="F2F2F2"/>
                    </a:solidFill>
                  </a:tcPr>
                </a:tc>
                <a:tc>
                  <a:txBody>
                    <a:bodyPr/>
                    <a:lstStyle/>
                    <a:p>
                      <a:pPr marL="171450" lvl="0" indent="-171450">
                        <a:buSzPct val="100000"/>
                        <a:buFont typeface="Wingdings" pitchFamily="2"/>
                        <a:buChar char="§"/>
                      </a:pPr>
                      <a:endParaRPr lang="es-EC" sz="700">
                        <a:solidFill>
                          <a:srgbClr val="FF0000"/>
                        </a:solidFill>
                      </a:endParaRPr>
                    </a:p>
                  </a:txBody>
                  <a:tcPr marL="68580" marR="68580" marT="34290" marB="34290">
                    <a:solidFill>
                      <a:srgbClr val="D9D9D9"/>
                    </a:solidFill>
                  </a:tcPr>
                </a:tc>
                <a:extLst>
                  <a:ext uri="{0D108BD9-81ED-4DB2-BD59-A6C34878D82A}">
                    <a16:rowId xmlns:a16="http://schemas.microsoft.com/office/drawing/2014/main" val="2626364883"/>
                  </a:ext>
                </a:extLst>
              </a:tr>
            </a:tbl>
          </a:graphicData>
        </a:graphic>
      </p:graphicFrame>
      <p:sp>
        <p:nvSpPr>
          <p:cNvPr id="83" name="Rectángulo 353">
            <a:extLst>
              <a:ext uri="{FF2B5EF4-FFF2-40B4-BE49-F238E27FC236}">
                <a16:creationId xmlns:a16="http://schemas.microsoft.com/office/drawing/2014/main" id="{30A8CB72-2A53-6B98-346D-37FD7CB03634}"/>
              </a:ext>
            </a:extLst>
          </p:cNvPr>
          <p:cNvSpPr/>
          <p:nvPr/>
        </p:nvSpPr>
        <p:spPr>
          <a:xfrm>
            <a:off x="5131151" y="2965948"/>
            <a:ext cx="1949308" cy="380873"/>
          </a:xfrm>
          <a:prstGeom prst="rect">
            <a:avLst/>
          </a:prstGeom>
          <a:solidFill>
            <a:srgbClr val="F2F2F2"/>
          </a:solid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975" b="1" kern="0">
                <a:solidFill>
                  <a:srgbClr val="262626"/>
                </a:solidFill>
                <a:latin typeface="Bahnschrift" panose="020B0502040204020203" pitchFamily="34" charset="0"/>
              </a:rPr>
              <a:t>3. </a:t>
            </a:r>
            <a:r>
              <a:rPr lang="en-US" sz="900" b="1" kern="0">
                <a:solidFill>
                  <a:srgbClr val="262626"/>
                </a:solidFill>
                <a:latin typeface="Bahnschrift" panose="020B0502040204020203" pitchFamily="34" charset="0"/>
              </a:rPr>
              <a:t>FALLOS INFRAESTRUCTURA DE TI</a:t>
            </a:r>
          </a:p>
        </p:txBody>
      </p:sp>
      <p:sp>
        <p:nvSpPr>
          <p:cNvPr id="84" name="Rectángulo 354">
            <a:extLst>
              <a:ext uri="{FF2B5EF4-FFF2-40B4-BE49-F238E27FC236}">
                <a16:creationId xmlns:a16="http://schemas.microsoft.com/office/drawing/2014/main" id="{9DD5E86F-A4C1-8999-7977-0CD65572B176}"/>
              </a:ext>
            </a:extLst>
          </p:cNvPr>
          <p:cNvSpPr/>
          <p:nvPr/>
        </p:nvSpPr>
        <p:spPr>
          <a:xfrm>
            <a:off x="7214997" y="2972021"/>
            <a:ext cx="1887303" cy="230831"/>
          </a:xfrm>
          <a:prstGeom prst="rect">
            <a:avLst/>
          </a:prstGeom>
          <a:solidFill>
            <a:srgbClr val="F2F2F2"/>
          </a:solid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900" b="1" kern="0">
                <a:solidFill>
                  <a:srgbClr val="262626"/>
                </a:solidFill>
                <a:latin typeface="Bahnschrift" panose="020B0502040204020203" pitchFamily="34" charset="0"/>
              </a:rPr>
              <a:t>4. SEGURIDAD DE INFORMACIÓN</a:t>
            </a:r>
          </a:p>
        </p:txBody>
      </p:sp>
      <p:sp>
        <p:nvSpPr>
          <p:cNvPr id="85" name="Rectángulo 355">
            <a:extLst>
              <a:ext uri="{FF2B5EF4-FFF2-40B4-BE49-F238E27FC236}">
                <a16:creationId xmlns:a16="http://schemas.microsoft.com/office/drawing/2014/main" id="{266177E5-BDF4-8337-7363-845763E25276}"/>
              </a:ext>
            </a:extLst>
          </p:cNvPr>
          <p:cNvSpPr/>
          <p:nvPr/>
        </p:nvSpPr>
        <p:spPr>
          <a:xfrm>
            <a:off x="4996050" y="3821498"/>
            <a:ext cx="2049837" cy="242370"/>
          </a:xfrm>
          <a:prstGeom prst="rect">
            <a:avLst/>
          </a:prstGeom>
          <a:solidFill>
            <a:srgbClr val="F2F2F2"/>
          </a:solid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975" b="1" kern="0" dirty="0">
                <a:solidFill>
                  <a:srgbClr val="262626"/>
                </a:solidFill>
                <a:latin typeface="Bahnschrift" panose="020B0502040204020203" pitchFamily="34" charset="0"/>
              </a:rPr>
              <a:t>  5. </a:t>
            </a:r>
            <a:r>
              <a:rPr lang="en-US" sz="900" b="1" kern="0" dirty="0">
                <a:solidFill>
                  <a:srgbClr val="262626"/>
                </a:solidFill>
                <a:latin typeface="Bahnschrift" panose="020B0502040204020203" pitchFamily="34" charset="0"/>
              </a:rPr>
              <a:t>GESTIÓN DE CONTINUIDAD BCM</a:t>
            </a:r>
          </a:p>
        </p:txBody>
      </p:sp>
      <p:sp>
        <p:nvSpPr>
          <p:cNvPr id="86" name="Rectángulo 357">
            <a:extLst>
              <a:ext uri="{FF2B5EF4-FFF2-40B4-BE49-F238E27FC236}">
                <a16:creationId xmlns:a16="http://schemas.microsoft.com/office/drawing/2014/main" id="{44B53ECF-C41D-B60B-2612-C0DF73BDF411}"/>
              </a:ext>
            </a:extLst>
          </p:cNvPr>
          <p:cNvSpPr/>
          <p:nvPr/>
        </p:nvSpPr>
        <p:spPr>
          <a:xfrm>
            <a:off x="5106399" y="4086382"/>
            <a:ext cx="1926110" cy="157935"/>
          </a:xfrm>
          <a:prstGeom prst="rect">
            <a:avLst/>
          </a:prstGeom>
          <a:solidFill>
            <a:srgbClr val="00B050"/>
          </a:solidFill>
          <a:ln w="25402" cap="flat">
            <a:solidFill>
              <a:srgbClr val="F2F2F2"/>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87" name="TextBox 5">
            <a:extLst>
              <a:ext uri="{FF2B5EF4-FFF2-40B4-BE49-F238E27FC236}">
                <a16:creationId xmlns:a16="http://schemas.microsoft.com/office/drawing/2014/main" id="{9ECB71DE-3A67-4922-9FBB-D5D39C34ABEB}"/>
              </a:ext>
            </a:extLst>
          </p:cNvPr>
          <p:cNvSpPr txBox="1"/>
          <p:nvPr/>
        </p:nvSpPr>
        <p:spPr>
          <a:xfrm>
            <a:off x="5190813" y="3475453"/>
            <a:ext cx="511679" cy="276999"/>
          </a:xfrm>
          <a:prstGeom prst="rect">
            <a:avLst/>
          </a:prstGeom>
          <a:noFill/>
          <a:ln cap="flat">
            <a:noFill/>
          </a:ln>
        </p:spPr>
        <p:txBody>
          <a:bodyPr vert="horz" wrap="squar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262626"/>
                </a:solidFill>
                <a:latin typeface="Bahnschrift" panose="020B0502040204020203" pitchFamily="34" charset="0"/>
                <a:ea typeface="League Spartan"/>
                <a:cs typeface="Poppins SemiBold" pitchFamily="2"/>
              </a:rPr>
              <a:t>100%</a:t>
            </a:r>
          </a:p>
        </p:txBody>
      </p:sp>
      <p:sp>
        <p:nvSpPr>
          <p:cNvPr id="88" name="Elipse 359">
            <a:extLst>
              <a:ext uri="{FF2B5EF4-FFF2-40B4-BE49-F238E27FC236}">
                <a16:creationId xmlns:a16="http://schemas.microsoft.com/office/drawing/2014/main" id="{3B0DC5B4-0F50-6CA4-4D74-8A0DED74723D}"/>
              </a:ext>
            </a:extLst>
          </p:cNvPr>
          <p:cNvSpPr/>
          <p:nvPr/>
        </p:nvSpPr>
        <p:spPr>
          <a:xfrm>
            <a:off x="6805016" y="3215671"/>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latin typeface="Bahnschrift" panose="020B0502040204020203" pitchFamily="34" charset="0"/>
            </a:endParaRPr>
          </a:p>
        </p:txBody>
      </p:sp>
      <p:sp>
        <p:nvSpPr>
          <p:cNvPr id="89" name="Elipse 360">
            <a:extLst>
              <a:ext uri="{FF2B5EF4-FFF2-40B4-BE49-F238E27FC236}">
                <a16:creationId xmlns:a16="http://schemas.microsoft.com/office/drawing/2014/main" id="{64D79C3B-3670-F0AB-580D-341C365070A9}"/>
              </a:ext>
            </a:extLst>
          </p:cNvPr>
          <p:cNvSpPr/>
          <p:nvPr/>
        </p:nvSpPr>
        <p:spPr>
          <a:xfrm>
            <a:off x="6808024" y="3510309"/>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latin typeface="Bahnschrift" panose="020B0502040204020203" pitchFamily="34" charset="0"/>
            </a:endParaRPr>
          </a:p>
        </p:txBody>
      </p:sp>
      <p:sp>
        <p:nvSpPr>
          <p:cNvPr id="90" name="Rectángulo 361">
            <a:extLst>
              <a:ext uri="{FF2B5EF4-FFF2-40B4-BE49-F238E27FC236}">
                <a16:creationId xmlns:a16="http://schemas.microsoft.com/office/drawing/2014/main" id="{E6091821-6E76-BE77-ED24-66E47A74E5A8}"/>
              </a:ext>
            </a:extLst>
          </p:cNvPr>
          <p:cNvSpPr/>
          <p:nvPr/>
        </p:nvSpPr>
        <p:spPr>
          <a:xfrm rot="5400013">
            <a:off x="7352976" y="3070937"/>
            <a:ext cx="246869" cy="561871"/>
          </a:xfrm>
          <a:prstGeom prst="rect">
            <a:avLst/>
          </a:prstGeom>
          <a:solidFill>
            <a:srgbClr val="00B050"/>
          </a:solidFill>
          <a:ln w="25402" cap="flat">
            <a:solidFill>
              <a:srgbClr val="F2F2F2"/>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graphicFrame>
        <p:nvGraphicFramePr>
          <p:cNvPr id="91" name="Tabla 362">
            <a:extLst>
              <a:ext uri="{FF2B5EF4-FFF2-40B4-BE49-F238E27FC236}">
                <a16:creationId xmlns:a16="http://schemas.microsoft.com/office/drawing/2014/main" id="{EA9BBD8E-5B63-251C-DC35-889E39331643}"/>
              </a:ext>
            </a:extLst>
          </p:cNvPr>
          <p:cNvGraphicFramePr>
            <a:graphicFrameLocks noGrp="1"/>
          </p:cNvGraphicFramePr>
          <p:nvPr>
            <p:extLst>
              <p:ext uri="{D42A27DB-BD31-4B8C-83A1-F6EECF244321}">
                <p14:modId xmlns:p14="http://schemas.microsoft.com/office/powerpoint/2010/main" val="3733786359"/>
              </p:ext>
            </p:extLst>
          </p:nvPr>
        </p:nvGraphicFramePr>
        <p:xfrm>
          <a:off x="7823044" y="3228436"/>
          <a:ext cx="1284822" cy="883920"/>
        </p:xfrm>
        <a:graphic>
          <a:graphicData uri="http://schemas.openxmlformats.org/drawingml/2006/table">
            <a:tbl>
              <a:tblPr firstRow="1" bandRow="1">
                <a:effectLst/>
                <a:tableStyleId>{7DF18680-E054-41AD-8BC1-D1AEF772440D}</a:tableStyleId>
              </a:tblPr>
              <a:tblGrid>
                <a:gridCol w="945443">
                  <a:extLst>
                    <a:ext uri="{9D8B030D-6E8A-4147-A177-3AD203B41FA5}">
                      <a16:colId xmlns:a16="http://schemas.microsoft.com/office/drawing/2014/main" val="357870038"/>
                    </a:ext>
                  </a:extLst>
                </a:gridCol>
                <a:gridCol w="339379">
                  <a:extLst>
                    <a:ext uri="{9D8B030D-6E8A-4147-A177-3AD203B41FA5}">
                      <a16:colId xmlns:a16="http://schemas.microsoft.com/office/drawing/2014/main" val="2920258208"/>
                    </a:ext>
                  </a:extLst>
                </a:gridCol>
              </a:tblGrid>
              <a:tr h="274320">
                <a:tc>
                  <a:txBody>
                    <a:bodyPr/>
                    <a:lstStyle/>
                    <a:p>
                      <a:pPr marL="171450" lvl="0" indent="-171450" algn="just">
                        <a:buSzPct val="100000"/>
                        <a:buFont typeface="Wingdings" pitchFamily="2"/>
                        <a:buChar char="§"/>
                      </a:pPr>
                      <a:r>
                        <a:rPr lang="es-EC" sz="700" b="0">
                          <a:solidFill>
                            <a:srgbClr val="262626"/>
                          </a:solidFill>
                          <a:latin typeface="Century Gothic"/>
                          <a:cs typeface="Calibri" pitchFamily="34"/>
                        </a:rPr>
                        <a:t>Evaluación Requerimientos </a:t>
                      </a:r>
                    </a:p>
                  </a:txBody>
                  <a:tcPr marL="68580" marR="68580" marT="34290" marB="34290">
                    <a:solidFill>
                      <a:srgbClr val="F2F2F2"/>
                    </a:solidFill>
                  </a:tcPr>
                </a:tc>
                <a:tc>
                  <a:txBody>
                    <a:bodyPr/>
                    <a:lstStyle/>
                    <a:p>
                      <a:pPr marL="171450" lvl="0" indent="-171450">
                        <a:buSzPct val="100000"/>
                        <a:buFont typeface="Wingdings" pitchFamily="2"/>
                        <a:buChar char="§"/>
                      </a:pPr>
                      <a:endParaRPr lang="es-EC" sz="700"/>
                    </a:p>
                  </a:txBody>
                  <a:tcPr marL="68580" marR="68580" marT="34290" marB="34290">
                    <a:solidFill>
                      <a:srgbClr val="D9D9D9"/>
                    </a:solidFill>
                  </a:tcPr>
                </a:tc>
                <a:extLst>
                  <a:ext uri="{0D108BD9-81ED-4DB2-BD59-A6C34878D82A}">
                    <a16:rowId xmlns:a16="http://schemas.microsoft.com/office/drawing/2014/main" val="1888631727"/>
                  </a:ext>
                </a:extLst>
              </a:tr>
              <a:tr h="480060">
                <a:tc>
                  <a:txBody>
                    <a:bodyPr/>
                    <a:lstStyle/>
                    <a:p>
                      <a:pPr marL="171450" lvl="0" indent="-171450" algn="just">
                        <a:buSzPct val="100000"/>
                        <a:buFont typeface="Wingdings" pitchFamily="2"/>
                        <a:buChar char="§"/>
                      </a:pPr>
                      <a:r>
                        <a:rPr lang="es-EC" sz="700" b="0" kern="1200">
                          <a:solidFill>
                            <a:srgbClr val="262626"/>
                          </a:solidFill>
                          <a:latin typeface="Century Gothic"/>
                          <a:cs typeface="Calibri" pitchFamily="34"/>
                        </a:rPr>
                        <a:t>Permisos Herramientas</a:t>
                      </a:r>
                      <a:r>
                        <a:rPr lang="es-EC" sz="700" b="0" kern="1200" baseline="0">
                          <a:solidFill>
                            <a:srgbClr val="262626"/>
                          </a:solidFill>
                          <a:latin typeface="Century Gothic"/>
                          <a:cs typeface="Calibri" pitchFamily="34"/>
                        </a:rPr>
                        <a:t> Protección de Información</a:t>
                      </a:r>
                      <a:endParaRPr lang="es-EC" sz="700" b="0" kern="1200">
                        <a:solidFill>
                          <a:srgbClr val="262626"/>
                        </a:solidFill>
                        <a:latin typeface="Century Gothic"/>
                        <a:cs typeface="Calibri" pitchFamily="34"/>
                      </a:endParaRPr>
                    </a:p>
                  </a:txBody>
                  <a:tcPr marL="68580" marR="68580" marT="34290" marB="34290">
                    <a:solidFill>
                      <a:srgbClr val="F2F2F2"/>
                    </a:solidFill>
                  </a:tcPr>
                </a:tc>
                <a:tc>
                  <a:txBody>
                    <a:bodyPr/>
                    <a:lstStyle/>
                    <a:p>
                      <a:pPr marL="171450" lvl="0" indent="-171450">
                        <a:buSzPct val="100000"/>
                        <a:buFont typeface="Wingdings" pitchFamily="2"/>
                        <a:buChar char="§"/>
                      </a:pPr>
                      <a:endParaRPr lang="es-EC" sz="700"/>
                    </a:p>
                  </a:txBody>
                  <a:tcPr marL="68580" marR="68580" marT="34290" marB="34290">
                    <a:solidFill>
                      <a:srgbClr val="D9D9D9"/>
                    </a:solidFill>
                  </a:tcPr>
                </a:tc>
                <a:extLst>
                  <a:ext uri="{0D108BD9-81ED-4DB2-BD59-A6C34878D82A}">
                    <a16:rowId xmlns:a16="http://schemas.microsoft.com/office/drawing/2014/main" val="3885255092"/>
                  </a:ext>
                </a:extLst>
              </a:tr>
            </a:tbl>
          </a:graphicData>
        </a:graphic>
      </p:graphicFrame>
      <p:graphicFrame>
        <p:nvGraphicFramePr>
          <p:cNvPr id="92" name="Tabla 363">
            <a:extLst>
              <a:ext uri="{FF2B5EF4-FFF2-40B4-BE49-F238E27FC236}">
                <a16:creationId xmlns:a16="http://schemas.microsoft.com/office/drawing/2014/main" id="{9A10D034-4533-3820-D59D-FDECC9D58222}"/>
              </a:ext>
            </a:extLst>
          </p:cNvPr>
          <p:cNvGraphicFramePr>
            <a:graphicFrameLocks noGrp="1"/>
          </p:cNvGraphicFramePr>
          <p:nvPr>
            <p:extLst>
              <p:ext uri="{D42A27DB-BD31-4B8C-83A1-F6EECF244321}">
                <p14:modId xmlns:p14="http://schemas.microsoft.com/office/powerpoint/2010/main" val="215267499"/>
              </p:ext>
            </p:extLst>
          </p:nvPr>
        </p:nvGraphicFramePr>
        <p:xfrm>
          <a:off x="7823044" y="3942153"/>
          <a:ext cx="1284822" cy="281940"/>
        </p:xfrm>
        <a:graphic>
          <a:graphicData uri="http://schemas.openxmlformats.org/drawingml/2006/table">
            <a:tbl>
              <a:tblPr firstRow="1" bandRow="1">
                <a:effectLst/>
                <a:tableStyleId>{7DF18680-E054-41AD-8BC1-D1AEF772440D}</a:tableStyleId>
              </a:tblPr>
              <a:tblGrid>
                <a:gridCol w="945443">
                  <a:extLst>
                    <a:ext uri="{9D8B030D-6E8A-4147-A177-3AD203B41FA5}">
                      <a16:colId xmlns:a16="http://schemas.microsoft.com/office/drawing/2014/main" val="151830834"/>
                    </a:ext>
                  </a:extLst>
                </a:gridCol>
                <a:gridCol w="339379">
                  <a:extLst>
                    <a:ext uri="{9D8B030D-6E8A-4147-A177-3AD203B41FA5}">
                      <a16:colId xmlns:a16="http://schemas.microsoft.com/office/drawing/2014/main" val="86814331"/>
                    </a:ext>
                  </a:extLst>
                </a:gridCol>
              </a:tblGrid>
              <a:tr h="274320">
                <a:tc>
                  <a:txBody>
                    <a:bodyPr/>
                    <a:lstStyle/>
                    <a:p>
                      <a:pPr marL="171450" lvl="0" indent="-171450" algn="just">
                        <a:buSzPct val="100000"/>
                        <a:buFont typeface="Wingdings" pitchFamily="2"/>
                        <a:buChar char="§"/>
                      </a:pPr>
                      <a:r>
                        <a:rPr lang="es-EC" sz="700" b="0">
                          <a:solidFill>
                            <a:srgbClr val="262626"/>
                          </a:solidFill>
                          <a:latin typeface="Century Gothic"/>
                          <a:cs typeface="Calibri" pitchFamily="34"/>
                        </a:rPr>
                        <a:t>Credenciales autorizadas SI</a:t>
                      </a:r>
                    </a:p>
                  </a:txBody>
                  <a:tcPr marL="68580" marR="68580" marT="34290" marB="34290">
                    <a:solidFill>
                      <a:srgbClr val="F2F2F2"/>
                    </a:solidFill>
                  </a:tcPr>
                </a:tc>
                <a:tc>
                  <a:txBody>
                    <a:bodyPr/>
                    <a:lstStyle/>
                    <a:p>
                      <a:pPr marL="171450" lvl="0" indent="-171450">
                        <a:buSzPct val="100000"/>
                        <a:buFont typeface="Wingdings" pitchFamily="2"/>
                        <a:buChar char="§"/>
                      </a:pPr>
                      <a:endParaRPr lang="es-EC" sz="700"/>
                    </a:p>
                  </a:txBody>
                  <a:tcPr marL="68580" marR="68580" marT="34290" marB="34290">
                    <a:solidFill>
                      <a:srgbClr val="D9D9D9"/>
                    </a:solidFill>
                  </a:tcPr>
                </a:tc>
                <a:extLst>
                  <a:ext uri="{0D108BD9-81ED-4DB2-BD59-A6C34878D82A}">
                    <a16:rowId xmlns:a16="http://schemas.microsoft.com/office/drawing/2014/main" val="2349358221"/>
                  </a:ext>
                </a:extLst>
              </a:tr>
            </a:tbl>
          </a:graphicData>
        </a:graphic>
      </p:graphicFrame>
      <p:sp>
        <p:nvSpPr>
          <p:cNvPr id="93" name="Elipse 364">
            <a:extLst>
              <a:ext uri="{FF2B5EF4-FFF2-40B4-BE49-F238E27FC236}">
                <a16:creationId xmlns:a16="http://schemas.microsoft.com/office/drawing/2014/main" id="{B0F0BF36-7B0D-F4E2-D61A-92F7D173C2C0}"/>
              </a:ext>
            </a:extLst>
          </p:cNvPr>
          <p:cNvSpPr/>
          <p:nvPr/>
        </p:nvSpPr>
        <p:spPr>
          <a:xfrm>
            <a:off x="8814903" y="3623466"/>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latin typeface="Bahnschrift" panose="020B0502040204020203" pitchFamily="34" charset="0"/>
            </a:endParaRPr>
          </a:p>
        </p:txBody>
      </p:sp>
      <p:sp>
        <p:nvSpPr>
          <p:cNvPr id="94" name="Elipse 365">
            <a:extLst>
              <a:ext uri="{FF2B5EF4-FFF2-40B4-BE49-F238E27FC236}">
                <a16:creationId xmlns:a16="http://schemas.microsoft.com/office/drawing/2014/main" id="{4E804539-7475-CB46-43E9-4CD02D08D7F3}"/>
              </a:ext>
            </a:extLst>
          </p:cNvPr>
          <p:cNvSpPr/>
          <p:nvPr/>
        </p:nvSpPr>
        <p:spPr>
          <a:xfrm>
            <a:off x="8814903" y="3264162"/>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latin typeface="Bahnschrift" panose="020B0502040204020203" pitchFamily="34" charset="0"/>
            </a:endParaRPr>
          </a:p>
        </p:txBody>
      </p:sp>
      <p:sp>
        <p:nvSpPr>
          <p:cNvPr id="95" name="Elipse 366">
            <a:extLst>
              <a:ext uri="{FF2B5EF4-FFF2-40B4-BE49-F238E27FC236}">
                <a16:creationId xmlns:a16="http://schemas.microsoft.com/office/drawing/2014/main" id="{67537D25-847F-1727-99A5-4DDD719C422A}"/>
              </a:ext>
            </a:extLst>
          </p:cNvPr>
          <p:cNvSpPr/>
          <p:nvPr/>
        </p:nvSpPr>
        <p:spPr>
          <a:xfrm>
            <a:off x="8814903" y="3971834"/>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latin typeface="Bahnschrift" panose="020B0502040204020203" pitchFamily="34" charset="0"/>
            </a:endParaRPr>
          </a:p>
        </p:txBody>
      </p:sp>
      <p:sp>
        <p:nvSpPr>
          <p:cNvPr id="96" name="Flecha abajo 178">
            <a:extLst>
              <a:ext uri="{FF2B5EF4-FFF2-40B4-BE49-F238E27FC236}">
                <a16:creationId xmlns:a16="http://schemas.microsoft.com/office/drawing/2014/main" id="{FE6A8077-954E-858C-7EE2-027E54D8A6F1}"/>
              </a:ext>
            </a:extLst>
          </p:cNvPr>
          <p:cNvSpPr/>
          <p:nvPr/>
        </p:nvSpPr>
        <p:spPr>
          <a:xfrm rot="16200004">
            <a:off x="5743792" y="3384607"/>
            <a:ext cx="124797" cy="145298"/>
          </a:xfrm>
          <a:custGeom>
            <a:avLst>
              <a:gd name="f0" fmla="val 12324"/>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BFBFBF"/>
          </a:solidFill>
          <a:ln w="25402" cap="flat">
            <a:solidFill>
              <a:srgbClr val="BFBFBF"/>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97" name="TextBox 5">
            <a:extLst>
              <a:ext uri="{FF2B5EF4-FFF2-40B4-BE49-F238E27FC236}">
                <a16:creationId xmlns:a16="http://schemas.microsoft.com/office/drawing/2014/main" id="{7ED9CDA1-2ABE-FCDA-206B-6A38CDCDA103}"/>
              </a:ext>
            </a:extLst>
          </p:cNvPr>
          <p:cNvSpPr txBox="1"/>
          <p:nvPr/>
        </p:nvSpPr>
        <p:spPr>
          <a:xfrm>
            <a:off x="7253178" y="3197265"/>
            <a:ext cx="511679" cy="276999"/>
          </a:xfrm>
          <a:prstGeom prst="rect">
            <a:avLst/>
          </a:prstGeom>
          <a:noFill/>
          <a:ln cap="flat">
            <a:noFill/>
          </a:ln>
        </p:spPr>
        <p:txBody>
          <a:bodyPr vert="horz" wrap="squar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dirty="0">
                <a:solidFill>
                  <a:srgbClr val="FFFFFF"/>
                </a:solidFill>
                <a:latin typeface="Bahnschrift" panose="020B0502040204020203" pitchFamily="34" charset="0"/>
                <a:ea typeface="League Spartan"/>
                <a:cs typeface="Poppins SemiBold" pitchFamily="2"/>
              </a:rPr>
              <a:t>100%</a:t>
            </a:r>
          </a:p>
        </p:txBody>
      </p:sp>
      <p:sp>
        <p:nvSpPr>
          <p:cNvPr id="98" name="TextBox 5">
            <a:extLst>
              <a:ext uri="{FF2B5EF4-FFF2-40B4-BE49-F238E27FC236}">
                <a16:creationId xmlns:a16="http://schemas.microsoft.com/office/drawing/2014/main" id="{923BA9E9-A72B-A459-DC6B-433A99DAFFF3}"/>
              </a:ext>
            </a:extLst>
          </p:cNvPr>
          <p:cNvSpPr txBox="1"/>
          <p:nvPr/>
        </p:nvSpPr>
        <p:spPr>
          <a:xfrm>
            <a:off x="5849665" y="4012087"/>
            <a:ext cx="511679" cy="276999"/>
          </a:xfrm>
          <a:prstGeom prst="rect">
            <a:avLst/>
          </a:prstGeom>
          <a:noFill/>
          <a:ln cap="flat">
            <a:noFill/>
          </a:ln>
        </p:spPr>
        <p:txBody>
          <a:bodyPr vert="horz" wrap="squar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FFFFFF"/>
                </a:solidFill>
                <a:latin typeface="Bahnschrift" panose="020B0502040204020203" pitchFamily="34" charset="0"/>
                <a:ea typeface="League Spartan"/>
                <a:cs typeface="Poppins SemiBold" pitchFamily="2"/>
              </a:rPr>
              <a:t>100%</a:t>
            </a:r>
          </a:p>
        </p:txBody>
      </p:sp>
      <p:sp>
        <p:nvSpPr>
          <p:cNvPr id="99" name="Rectángulo 371">
            <a:extLst>
              <a:ext uri="{FF2B5EF4-FFF2-40B4-BE49-F238E27FC236}">
                <a16:creationId xmlns:a16="http://schemas.microsoft.com/office/drawing/2014/main" id="{E5B1368D-3283-AF93-93EC-5B3193D359AD}"/>
              </a:ext>
            </a:extLst>
          </p:cNvPr>
          <p:cNvSpPr/>
          <p:nvPr/>
        </p:nvSpPr>
        <p:spPr>
          <a:xfrm>
            <a:off x="5037627" y="4438179"/>
            <a:ext cx="4155966" cy="192857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cxnSp>
        <p:nvCxnSpPr>
          <p:cNvPr id="100" name="Conector recto 372">
            <a:extLst>
              <a:ext uri="{FF2B5EF4-FFF2-40B4-BE49-F238E27FC236}">
                <a16:creationId xmlns:a16="http://schemas.microsoft.com/office/drawing/2014/main" id="{7CC79ADE-1759-4BB6-4DDD-91E8BE2CEAA5}"/>
              </a:ext>
            </a:extLst>
          </p:cNvPr>
          <p:cNvCxnSpPr>
            <a:cxnSpLocks/>
          </p:cNvCxnSpPr>
          <p:nvPr/>
        </p:nvCxnSpPr>
        <p:spPr>
          <a:xfrm>
            <a:off x="5106400" y="5456993"/>
            <a:ext cx="3959041" cy="0"/>
          </a:xfrm>
          <a:prstGeom prst="straightConnector1">
            <a:avLst/>
          </a:prstGeom>
          <a:noFill/>
          <a:ln w="38103" cap="flat">
            <a:solidFill>
              <a:srgbClr val="D9D9D9"/>
            </a:solidFill>
            <a:prstDash val="solid"/>
            <a:miter/>
          </a:ln>
        </p:spPr>
      </p:cxnSp>
      <p:cxnSp>
        <p:nvCxnSpPr>
          <p:cNvPr id="101" name="Conector recto 373">
            <a:extLst>
              <a:ext uri="{FF2B5EF4-FFF2-40B4-BE49-F238E27FC236}">
                <a16:creationId xmlns:a16="http://schemas.microsoft.com/office/drawing/2014/main" id="{6F40852D-2954-329D-160C-B4E343ABDA6E}"/>
              </a:ext>
            </a:extLst>
          </p:cNvPr>
          <p:cNvCxnSpPr>
            <a:cxnSpLocks/>
          </p:cNvCxnSpPr>
          <p:nvPr/>
        </p:nvCxnSpPr>
        <p:spPr>
          <a:xfrm>
            <a:off x="7053047" y="5537672"/>
            <a:ext cx="0" cy="886593"/>
          </a:xfrm>
          <a:prstGeom prst="straightConnector1">
            <a:avLst/>
          </a:prstGeom>
          <a:noFill/>
          <a:ln w="38103" cap="flat">
            <a:solidFill>
              <a:srgbClr val="D9D9D9"/>
            </a:solidFill>
            <a:prstDash val="solid"/>
            <a:miter/>
          </a:ln>
        </p:spPr>
      </p:cxnSp>
      <p:sp>
        <p:nvSpPr>
          <p:cNvPr id="102" name="Rectángulo 374">
            <a:extLst>
              <a:ext uri="{FF2B5EF4-FFF2-40B4-BE49-F238E27FC236}">
                <a16:creationId xmlns:a16="http://schemas.microsoft.com/office/drawing/2014/main" id="{69BBE4AE-8298-D42C-5E2C-084F3F6912A7}"/>
              </a:ext>
            </a:extLst>
          </p:cNvPr>
          <p:cNvSpPr/>
          <p:nvPr/>
        </p:nvSpPr>
        <p:spPr>
          <a:xfrm>
            <a:off x="5106400" y="4471728"/>
            <a:ext cx="1250615" cy="369335"/>
          </a:xfrm>
          <a:prstGeom prst="rect">
            <a:avLst/>
          </a:prstGeom>
          <a:solidFill>
            <a:srgbClr val="F2F2F2"/>
          </a:solid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900" b="1" kern="0">
                <a:solidFill>
                  <a:srgbClr val="262626"/>
                </a:solidFill>
                <a:latin typeface="Bahnschrift" panose="020B0502040204020203" pitchFamily="34" charset="0"/>
              </a:rPr>
              <a:t>6.CUM. REGULATORIO</a:t>
            </a:r>
          </a:p>
        </p:txBody>
      </p:sp>
      <p:graphicFrame>
        <p:nvGraphicFramePr>
          <p:cNvPr id="103" name="Chart 7">
            <a:extLst>
              <a:ext uri="{FF2B5EF4-FFF2-40B4-BE49-F238E27FC236}">
                <a16:creationId xmlns:a16="http://schemas.microsoft.com/office/drawing/2014/main" id="{24987F89-6E41-9EC5-15A8-4A945F2E84DC}"/>
              </a:ext>
            </a:extLst>
          </p:cNvPr>
          <p:cNvGraphicFramePr/>
          <p:nvPr>
            <p:extLst>
              <p:ext uri="{D42A27DB-BD31-4B8C-83A1-F6EECF244321}">
                <p14:modId xmlns:p14="http://schemas.microsoft.com/office/powerpoint/2010/main" val="2425382947"/>
              </p:ext>
            </p:extLst>
          </p:nvPr>
        </p:nvGraphicFramePr>
        <p:xfrm>
          <a:off x="5144530" y="4723892"/>
          <a:ext cx="1304053" cy="618390"/>
        </p:xfrm>
        <a:graphic>
          <a:graphicData uri="http://schemas.openxmlformats.org/drawingml/2006/chart">
            <c:chart xmlns:c="http://schemas.openxmlformats.org/drawingml/2006/chart" xmlns:r="http://schemas.openxmlformats.org/officeDocument/2006/relationships" r:id="rId4"/>
          </a:graphicData>
        </a:graphic>
      </p:graphicFrame>
      <p:cxnSp>
        <p:nvCxnSpPr>
          <p:cNvPr id="104" name="Conector recto 376">
            <a:extLst>
              <a:ext uri="{FF2B5EF4-FFF2-40B4-BE49-F238E27FC236}">
                <a16:creationId xmlns:a16="http://schemas.microsoft.com/office/drawing/2014/main" id="{5D2FA814-8867-D2B0-A6D2-7658467DB1AA}"/>
              </a:ext>
            </a:extLst>
          </p:cNvPr>
          <p:cNvCxnSpPr>
            <a:cxnSpLocks/>
          </p:cNvCxnSpPr>
          <p:nvPr/>
        </p:nvCxnSpPr>
        <p:spPr>
          <a:xfrm>
            <a:off x="6378604" y="4687143"/>
            <a:ext cx="9565" cy="698473"/>
          </a:xfrm>
          <a:prstGeom prst="straightConnector1">
            <a:avLst/>
          </a:prstGeom>
          <a:noFill/>
          <a:ln w="38103" cap="flat">
            <a:solidFill>
              <a:srgbClr val="D9D9D9"/>
            </a:solidFill>
            <a:prstDash val="solid"/>
            <a:miter/>
          </a:ln>
        </p:spPr>
      </p:cxnSp>
      <p:sp>
        <p:nvSpPr>
          <p:cNvPr id="105" name="Rectángulo 377">
            <a:extLst>
              <a:ext uri="{FF2B5EF4-FFF2-40B4-BE49-F238E27FC236}">
                <a16:creationId xmlns:a16="http://schemas.microsoft.com/office/drawing/2014/main" id="{E9610824-5ED8-CF55-35E3-D8DEA98BE164}"/>
              </a:ext>
            </a:extLst>
          </p:cNvPr>
          <p:cNvSpPr/>
          <p:nvPr/>
        </p:nvSpPr>
        <p:spPr>
          <a:xfrm>
            <a:off x="7817358" y="4480571"/>
            <a:ext cx="1306275" cy="230831"/>
          </a:xfrm>
          <a:prstGeom prst="rect">
            <a:avLst/>
          </a:prstGeom>
          <a:solidFill>
            <a:srgbClr val="F2F2F2"/>
          </a:solid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900" b="1" kern="0">
                <a:solidFill>
                  <a:srgbClr val="262626"/>
                </a:solidFill>
                <a:latin typeface="Bahnschrift" panose="020B0502040204020203" pitchFamily="34" charset="0"/>
              </a:rPr>
              <a:t>8. FRAUDE EXTERNO</a:t>
            </a:r>
            <a:endParaRPr lang="en-US" sz="825" b="1" kern="0">
              <a:solidFill>
                <a:srgbClr val="262626"/>
              </a:solidFill>
              <a:latin typeface="Bahnschrift" panose="020B0502040204020203" pitchFamily="34" charset="0"/>
            </a:endParaRPr>
          </a:p>
        </p:txBody>
      </p:sp>
      <p:graphicFrame>
        <p:nvGraphicFramePr>
          <p:cNvPr id="106" name="Chart 7">
            <a:extLst>
              <a:ext uri="{FF2B5EF4-FFF2-40B4-BE49-F238E27FC236}">
                <a16:creationId xmlns:a16="http://schemas.microsoft.com/office/drawing/2014/main" id="{716B3E6B-0571-130E-88B5-6B25D0586E85}"/>
              </a:ext>
            </a:extLst>
          </p:cNvPr>
          <p:cNvGraphicFramePr/>
          <p:nvPr>
            <p:extLst>
              <p:ext uri="{D42A27DB-BD31-4B8C-83A1-F6EECF244321}">
                <p14:modId xmlns:p14="http://schemas.microsoft.com/office/powerpoint/2010/main" val="2657344472"/>
              </p:ext>
            </p:extLst>
          </p:nvPr>
        </p:nvGraphicFramePr>
        <p:xfrm>
          <a:off x="7875697" y="4742902"/>
          <a:ext cx="1304053" cy="618390"/>
        </p:xfrm>
        <a:graphic>
          <a:graphicData uri="http://schemas.openxmlformats.org/drawingml/2006/chart">
            <c:chart xmlns:c="http://schemas.openxmlformats.org/drawingml/2006/chart" xmlns:r="http://schemas.openxmlformats.org/officeDocument/2006/relationships" r:id="rId5"/>
          </a:graphicData>
        </a:graphic>
      </p:graphicFrame>
      <p:cxnSp>
        <p:nvCxnSpPr>
          <p:cNvPr id="107" name="Conector recto 379">
            <a:extLst>
              <a:ext uri="{FF2B5EF4-FFF2-40B4-BE49-F238E27FC236}">
                <a16:creationId xmlns:a16="http://schemas.microsoft.com/office/drawing/2014/main" id="{CE5186F1-CD34-783B-BDE6-1F6AEB1A9A89}"/>
              </a:ext>
            </a:extLst>
          </p:cNvPr>
          <p:cNvCxnSpPr>
            <a:cxnSpLocks/>
          </p:cNvCxnSpPr>
          <p:nvPr/>
        </p:nvCxnSpPr>
        <p:spPr>
          <a:xfrm>
            <a:off x="7802032" y="4687143"/>
            <a:ext cx="438" cy="698473"/>
          </a:xfrm>
          <a:prstGeom prst="straightConnector1">
            <a:avLst/>
          </a:prstGeom>
          <a:noFill/>
          <a:ln w="38103" cap="flat">
            <a:solidFill>
              <a:srgbClr val="D9D9D9"/>
            </a:solidFill>
            <a:prstDash val="solid"/>
            <a:miter/>
          </a:ln>
        </p:spPr>
      </p:cxnSp>
      <p:sp>
        <p:nvSpPr>
          <p:cNvPr id="108" name="Rectángulo 380">
            <a:extLst>
              <a:ext uri="{FF2B5EF4-FFF2-40B4-BE49-F238E27FC236}">
                <a16:creationId xmlns:a16="http://schemas.microsoft.com/office/drawing/2014/main" id="{E5419FF6-17DF-9083-EDAC-ADA3CAF713C2}"/>
              </a:ext>
            </a:extLst>
          </p:cNvPr>
          <p:cNvSpPr/>
          <p:nvPr/>
        </p:nvSpPr>
        <p:spPr>
          <a:xfrm>
            <a:off x="7082948" y="5503546"/>
            <a:ext cx="1997131" cy="346246"/>
          </a:xfrm>
          <a:prstGeom prst="rect">
            <a:avLst/>
          </a:prstGeom>
          <a:solidFill>
            <a:srgbClr val="F2F2F2"/>
          </a:solid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825" b="1" kern="0">
                <a:solidFill>
                  <a:srgbClr val="262626"/>
                </a:solidFill>
                <a:latin typeface="Bahnschrift" panose="020B0502040204020203" pitchFamily="34" charset="0"/>
              </a:rPr>
              <a:t>10.PRÁCTICAS CLIENTES / PROVEEDORES</a:t>
            </a:r>
          </a:p>
        </p:txBody>
      </p:sp>
      <p:sp>
        <p:nvSpPr>
          <p:cNvPr id="109" name="Rectángulo 381">
            <a:extLst>
              <a:ext uri="{FF2B5EF4-FFF2-40B4-BE49-F238E27FC236}">
                <a16:creationId xmlns:a16="http://schemas.microsoft.com/office/drawing/2014/main" id="{CCC62D83-4D7C-5612-55F6-9EE8C844CBBA}"/>
              </a:ext>
            </a:extLst>
          </p:cNvPr>
          <p:cNvSpPr/>
          <p:nvPr/>
        </p:nvSpPr>
        <p:spPr>
          <a:xfrm>
            <a:off x="5106399" y="5501837"/>
            <a:ext cx="1909194" cy="369332"/>
          </a:xfrm>
          <a:prstGeom prst="rect">
            <a:avLst/>
          </a:prstGeom>
          <a:solidFill>
            <a:srgbClr val="F2F2F2"/>
          </a:solid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900" b="1" kern="0">
                <a:solidFill>
                  <a:srgbClr val="262626"/>
                </a:solidFill>
                <a:latin typeface="Bahnschrift" panose="020B0502040204020203" pitchFamily="34" charset="0"/>
              </a:rPr>
              <a:t>9. NIVEL EXPOSICIÓN DE RIESGOS</a:t>
            </a:r>
          </a:p>
        </p:txBody>
      </p:sp>
      <p:sp>
        <p:nvSpPr>
          <p:cNvPr id="110" name="Rectángulo 382">
            <a:extLst>
              <a:ext uri="{FF2B5EF4-FFF2-40B4-BE49-F238E27FC236}">
                <a16:creationId xmlns:a16="http://schemas.microsoft.com/office/drawing/2014/main" id="{46FE5607-4320-9C80-67D9-3060B6D2AD92}"/>
              </a:ext>
            </a:extLst>
          </p:cNvPr>
          <p:cNvSpPr/>
          <p:nvPr/>
        </p:nvSpPr>
        <p:spPr>
          <a:xfrm rot="5400013">
            <a:off x="5140437" y="5703941"/>
            <a:ext cx="242370" cy="355692"/>
          </a:xfrm>
          <a:prstGeom prst="rect">
            <a:avLst/>
          </a:prstGeom>
          <a:solidFill>
            <a:srgbClr val="00B050"/>
          </a:solidFill>
          <a:ln w="25402" cap="flat">
            <a:solidFill>
              <a:srgbClr val="F2F2F2"/>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graphicFrame>
        <p:nvGraphicFramePr>
          <p:cNvPr id="111" name="Tabla 383">
            <a:extLst>
              <a:ext uri="{FF2B5EF4-FFF2-40B4-BE49-F238E27FC236}">
                <a16:creationId xmlns:a16="http://schemas.microsoft.com/office/drawing/2014/main" id="{9CACF72E-D684-32E9-C964-F5E2031E0F7F}"/>
              </a:ext>
            </a:extLst>
          </p:cNvPr>
          <p:cNvGraphicFramePr>
            <a:graphicFrameLocks noGrp="1"/>
          </p:cNvGraphicFramePr>
          <p:nvPr>
            <p:extLst>
              <p:ext uri="{D42A27DB-BD31-4B8C-83A1-F6EECF244321}">
                <p14:modId xmlns:p14="http://schemas.microsoft.com/office/powerpoint/2010/main" val="1311407056"/>
              </p:ext>
            </p:extLst>
          </p:nvPr>
        </p:nvGraphicFramePr>
        <p:xfrm>
          <a:off x="5471456" y="5748285"/>
          <a:ext cx="1544137" cy="598748"/>
        </p:xfrm>
        <a:graphic>
          <a:graphicData uri="http://schemas.openxmlformats.org/drawingml/2006/table">
            <a:tbl>
              <a:tblPr firstRow="1" bandRow="1">
                <a:effectLst/>
                <a:tableStyleId>{7DF18680-E054-41AD-8BC1-D1AEF772440D}</a:tableStyleId>
              </a:tblPr>
              <a:tblGrid>
                <a:gridCol w="1211387">
                  <a:extLst>
                    <a:ext uri="{9D8B030D-6E8A-4147-A177-3AD203B41FA5}">
                      <a16:colId xmlns:a16="http://schemas.microsoft.com/office/drawing/2014/main" val="3865736367"/>
                    </a:ext>
                  </a:extLst>
                </a:gridCol>
                <a:gridCol w="332750">
                  <a:extLst>
                    <a:ext uri="{9D8B030D-6E8A-4147-A177-3AD203B41FA5}">
                      <a16:colId xmlns:a16="http://schemas.microsoft.com/office/drawing/2014/main" val="2323795570"/>
                    </a:ext>
                  </a:extLst>
                </a:gridCol>
              </a:tblGrid>
              <a:tr h="299374">
                <a:tc>
                  <a:txBody>
                    <a:bodyPr/>
                    <a:lstStyle/>
                    <a:p>
                      <a:pPr marL="171450" lvl="0" indent="-171450" algn="just">
                        <a:buSzPct val="100000"/>
                        <a:buFont typeface="Wingdings" pitchFamily="2"/>
                        <a:buChar char="§"/>
                      </a:pPr>
                      <a:r>
                        <a:rPr lang="es-EC" sz="700" b="0">
                          <a:solidFill>
                            <a:srgbClr val="262626"/>
                          </a:solidFill>
                          <a:latin typeface="Century Gothic"/>
                          <a:cs typeface="Calibri" pitchFamily="34"/>
                        </a:rPr>
                        <a:t>Monitoreo Riesgo Reputacional</a:t>
                      </a:r>
                    </a:p>
                  </a:txBody>
                  <a:tcPr marL="68580" marR="68580" marT="34290" marB="34290">
                    <a:solidFill>
                      <a:srgbClr val="F2F2F2"/>
                    </a:solidFill>
                  </a:tcPr>
                </a:tc>
                <a:tc>
                  <a:txBody>
                    <a:bodyPr/>
                    <a:lstStyle/>
                    <a:p>
                      <a:pPr marL="171450" lvl="0" indent="-171450">
                        <a:buSzPct val="100000"/>
                        <a:buFont typeface="Wingdings" pitchFamily="2"/>
                        <a:buChar char="§"/>
                      </a:pPr>
                      <a:endParaRPr lang="es-EC" sz="700"/>
                    </a:p>
                  </a:txBody>
                  <a:tcPr marL="68580" marR="68580" marT="34290" marB="34290">
                    <a:solidFill>
                      <a:srgbClr val="D9D9D9"/>
                    </a:solidFill>
                  </a:tcPr>
                </a:tc>
                <a:extLst>
                  <a:ext uri="{0D108BD9-81ED-4DB2-BD59-A6C34878D82A}">
                    <a16:rowId xmlns:a16="http://schemas.microsoft.com/office/drawing/2014/main" val="1177129793"/>
                  </a:ext>
                </a:extLst>
              </a:tr>
              <a:tr h="299374">
                <a:tc>
                  <a:txBody>
                    <a:bodyPr/>
                    <a:lstStyle/>
                    <a:p>
                      <a:pPr marL="171450" lvl="0" indent="-171450" algn="just" defTabSz="914400" rtl="0" hangingPunct="1">
                        <a:buSzPct val="100000"/>
                        <a:buFont typeface="Wingdings" pitchFamily="2"/>
                        <a:buChar char="§"/>
                      </a:pPr>
                      <a:r>
                        <a:rPr lang="es-EC" sz="700" b="0" kern="1200">
                          <a:solidFill>
                            <a:srgbClr val="000000"/>
                          </a:solidFill>
                          <a:latin typeface="Century Gothic"/>
                          <a:cs typeface="Calibri" pitchFamily="34"/>
                        </a:rPr>
                        <a:t>Pérdidas Riesgo Operativo</a:t>
                      </a:r>
                    </a:p>
                  </a:txBody>
                  <a:tcPr marL="68580" marR="68580" marT="34290" marB="34290">
                    <a:solidFill>
                      <a:srgbClr val="F2F2F2"/>
                    </a:solidFill>
                  </a:tcPr>
                </a:tc>
                <a:tc>
                  <a:txBody>
                    <a:bodyPr/>
                    <a:lstStyle/>
                    <a:p>
                      <a:pPr marL="171450" lvl="0" indent="-171450">
                        <a:buSzPct val="100000"/>
                        <a:buFont typeface="Wingdings" pitchFamily="2"/>
                        <a:buChar char="§"/>
                      </a:pPr>
                      <a:endParaRPr lang="es-EC" sz="700"/>
                    </a:p>
                  </a:txBody>
                  <a:tcPr marL="68580" marR="68580" marT="34290" marB="34290">
                    <a:solidFill>
                      <a:srgbClr val="D9D9D9"/>
                    </a:solidFill>
                  </a:tcPr>
                </a:tc>
                <a:extLst>
                  <a:ext uri="{0D108BD9-81ED-4DB2-BD59-A6C34878D82A}">
                    <a16:rowId xmlns:a16="http://schemas.microsoft.com/office/drawing/2014/main" val="571945282"/>
                  </a:ext>
                </a:extLst>
              </a:tr>
            </a:tbl>
          </a:graphicData>
        </a:graphic>
      </p:graphicFrame>
      <p:graphicFrame>
        <p:nvGraphicFramePr>
          <p:cNvPr id="112" name="Tabla 384">
            <a:extLst>
              <a:ext uri="{FF2B5EF4-FFF2-40B4-BE49-F238E27FC236}">
                <a16:creationId xmlns:a16="http://schemas.microsoft.com/office/drawing/2014/main" id="{68E06885-DD37-64F0-C2B6-3AB92860630A}"/>
              </a:ext>
            </a:extLst>
          </p:cNvPr>
          <p:cNvGraphicFramePr>
            <a:graphicFrameLocks noGrp="1"/>
          </p:cNvGraphicFramePr>
          <p:nvPr>
            <p:extLst>
              <p:ext uri="{D42A27DB-BD31-4B8C-83A1-F6EECF244321}">
                <p14:modId xmlns:p14="http://schemas.microsoft.com/office/powerpoint/2010/main" val="708237902"/>
              </p:ext>
            </p:extLst>
          </p:nvPr>
        </p:nvGraphicFramePr>
        <p:xfrm>
          <a:off x="7486527" y="5921162"/>
          <a:ext cx="1569566" cy="356725"/>
        </p:xfrm>
        <a:graphic>
          <a:graphicData uri="http://schemas.openxmlformats.org/drawingml/2006/table">
            <a:tbl>
              <a:tblPr firstRow="1" bandRow="1">
                <a:effectLst/>
                <a:tableStyleId>{7DF18680-E054-41AD-8BC1-D1AEF772440D}</a:tableStyleId>
              </a:tblPr>
              <a:tblGrid>
                <a:gridCol w="1211387">
                  <a:extLst>
                    <a:ext uri="{9D8B030D-6E8A-4147-A177-3AD203B41FA5}">
                      <a16:colId xmlns:a16="http://schemas.microsoft.com/office/drawing/2014/main" val="3992768980"/>
                    </a:ext>
                  </a:extLst>
                </a:gridCol>
                <a:gridCol w="358179">
                  <a:extLst>
                    <a:ext uri="{9D8B030D-6E8A-4147-A177-3AD203B41FA5}">
                      <a16:colId xmlns:a16="http://schemas.microsoft.com/office/drawing/2014/main" val="3029309618"/>
                    </a:ext>
                  </a:extLst>
                </a:gridCol>
              </a:tblGrid>
              <a:tr h="356725">
                <a:tc>
                  <a:txBody>
                    <a:bodyPr/>
                    <a:lstStyle/>
                    <a:p>
                      <a:pPr marL="171450" lvl="0" indent="-171450" algn="just" defTabSz="914400" rtl="0" hangingPunct="1">
                        <a:buSzPct val="100000"/>
                        <a:buFont typeface="Wingdings" pitchFamily="2"/>
                        <a:buChar char="§"/>
                      </a:pPr>
                      <a:r>
                        <a:rPr lang="es-EC" sz="700" b="0" kern="1200">
                          <a:solidFill>
                            <a:srgbClr val="262626"/>
                          </a:solidFill>
                          <a:latin typeface="Century Gothic"/>
                          <a:cs typeface="Calibri" pitchFamily="34"/>
                        </a:rPr>
                        <a:t>Reclamos de clientes</a:t>
                      </a:r>
                    </a:p>
                  </a:txBody>
                  <a:tcPr marL="68580" marR="68580" marT="34290" marB="34290">
                    <a:solidFill>
                      <a:srgbClr val="F2F2F2"/>
                    </a:solidFill>
                  </a:tcPr>
                </a:tc>
                <a:tc>
                  <a:txBody>
                    <a:bodyPr/>
                    <a:lstStyle/>
                    <a:p>
                      <a:pPr marL="171450" lvl="0" indent="-171450">
                        <a:buSzPct val="100000"/>
                        <a:buFont typeface="Wingdings" pitchFamily="2"/>
                        <a:buChar char="§"/>
                      </a:pPr>
                      <a:endParaRPr lang="es-EC" sz="700"/>
                    </a:p>
                  </a:txBody>
                  <a:tcPr marL="68580" marR="68580" marT="34290" marB="34290">
                    <a:solidFill>
                      <a:srgbClr val="D9D9D9"/>
                    </a:solidFill>
                  </a:tcPr>
                </a:tc>
                <a:extLst>
                  <a:ext uri="{0D108BD9-81ED-4DB2-BD59-A6C34878D82A}">
                    <a16:rowId xmlns:a16="http://schemas.microsoft.com/office/drawing/2014/main" val="4122668927"/>
                  </a:ext>
                </a:extLst>
              </a:tr>
            </a:tbl>
          </a:graphicData>
        </a:graphic>
      </p:graphicFrame>
      <p:sp>
        <p:nvSpPr>
          <p:cNvPr id="113" name="TextBox 5">
            <a:extLst>
              <a:ext uri="{FF2B5EF4-FFF2-40B4-BE49-F238E27FC236}">
                <a16:creationId xmlns:a16="http://schemas.microsoft.com/office/drawing/2014/main" id="{572218B4-C6C8-07E7-776D-C1174D642C89}"/>
              </a:ext>
            </a:extLst>
          </p:cNvPr>
          <p:cNvSpPr txBox="1"/>
          <p:nvPr/>
        </p:nvSpPr>
        <p:spPr>
          <a:xfrm>
            <a:off x="5766495" y="5170577"/>
            <a:ext cx="654564" cy="276999"/>
          </a:xfrm>
          <a:prstGeom prst="rect">
            <a:avLst/>
          </a:prstGeom>
          <a:noFill/>
          <a:ln cap="flat">
            <a:noFill/>
          </a:ln>
        </p:spPr>
        <p:txBody>
          <a:bodyPr vert="horz" wrap="squar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262626"/>
                </a:solidFill>
                <a:latin typeface="Bahnschrift" panose="020B0502040204020203" pitchFamily="34" charset="0"/>
                <a:ea typeface="League Spartan"/>
                <a:cs typeface="Poppins SemiBold" pitchFamily="2"/>
              </a:rPr>
              <a:t>100%</a:t>
            </a:r>
          </a:p>
        </p:txBody>
      </p:sp>
      <p:sp>
        <p:nvSpPr>
          <p:cNvPr id="114" name="TextBox 5">
            <a:extLst>
              <a:ext uri="{FF2B5EF4-FFF2-40B4-BE49-F238E27FC236}">
                <a16:creationId xmlns:a16="http://schemas.microsoft.com/office/drawing/2014/main" id="{0786556A-B3B7-A0E0-53A4-A72CEAE51006}"/>
              </a:ext>
            </a:extLst>
          </p:cNvPr>
          <p:cNvSpPr txBox="1"/>
          <p:nvPr/>
        </p:nvSpPr>
        <p:spPr>
          <a:xfrm>
            <a:off x="8620014" y="5166563"/>
            <a:ext cx="511679" cy="276999"/>
          </a:xfrm>
          <a:prstGeom prst="rect">
            <a:avLst/>
          </a:prstGeom>
          <a:noFill/>
          <a:ln cap="flat">
            <a:noFill/>
          </a:ln>
        </p:spPr>
        <p:txBody>
          <a:bodyPr vert="horz" wrap="squar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262626"/>
                </a:solidFill>
                <a:latin typeface="Bahnschrift" panose="020B0502040204020203" pitchFamily="34" charset="0"/>
                <a:ea typeface="League Spartan"/>
                <a:cs typeface="Poppins SemiBold" pitchFamily="2"/>
              </a:rPr>
              <a:t>100%</a:t>
            </a:r>
          </a:p>
        </p:txBody>
      </p:sp>
      <p:sp>
        <p:nvSpPr>
          <p:cNvPr id="115" name="TextBox 5">
            <a:extLst>
              <a:ext uri="{FF2B5EF4-FFF2-40B4-BE49-F238E27FC236}">
                <a16:creationId xmlns:a16="http://schemas.microsoft.com/office/drawing/2014/main" id="{2172B475-BE76-4243-ABC2-07ACCF20ED88}"/>
              </a:ext>
            </a:extLst>
          </p:cNvPr>
          <p:cNvSpPr txBox="1"/>
          <p:nvPr/>
        </p:nvSpPr>
        <p:spPr>
          <a:xfrm>
            <a:off x="5047840" y="5731344"/>
            <a:ext cx="492443" cy="265457"/>
          </a:xfrm>
          <a:prstGeom prst="rect">
            <a:avLst/>
          </a:prstGeom>
          <a:noFill/>
          <a:ln cap="flat">
            <a:noFill/>
          </a:ln>
        </p:spPr>
        <p:txBody>
          <a:bodyPr vert="horz" wrap="squar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125" b="1" kern="0">
                <a:solidFill>
                  <a:srgbClr val="FFFFFF"/>
                </a:solidFill>
                <a:latin typeface="Bahnschrift" panose="020B0502040204020203" pitchFamily="34" charset="0"/>
                <a:ea typeface="League Spartan"/>
                <a:cs typeface="Poppins SemiBold" pitchFamily="2"/>
              </a:rPr>
              <a:t>100%</a:t>
            </a:r>
          </a:p>
        </p:txBody>
      </p:sp>
      <p:sp>
        <p:nvSpPr>
          <p:cNvPr id="116" name="Elipse 388">
            <a:extLst>
              <a:ext uri="{FF2B5EF4-FFF2-40B4-BE49-F238E27FC236}">
                <a16:creationId xmlns:a16="http://schemas.microsoft.com/office/drawing/2014/main" id="{C8ADE241-0690-FF73-504E-04EFC933A3AD}"/>
              </a:ext>
            </a:extLst>
          </p:cNvPr>
          <p:cNvSpPr/>
          <p:nvPr/>
        </p:nvSpPr>
        <p:spPr>
          <a:xfrm>
            <a:off x="6749438" y="6102222"/>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latin typeface="Bahnschrift" panose="020B0502040204020203" pitchFamily="34" charset="0"/>
            </a:endParaRPr>
          </a:p>
        </p:txBody>
      </p:sp>
      <p:sp>
        <p:nvSpPr>
          <p:cNvPr id="117" name="Elipse 389">
            <a:extLst>
              <a:ext uri="{FF2B5EF4-FFF2-40B4-BE49-F238E27FC236}">
                <a16:creationId xmlns:a16="http://schemas.microsoft.com/office/drawing/2014/main" id="{BAFE817E-5654-1A33-B3E7-EF94B823B856}"/>
              </a:ext>
            </a:extLst>
          </p:cNvPr>
          <p:cNvSpPr/>
          <p:nvPr/>
        </p:nvSpPr>
        <p:spPr>
          <a:xfrm>
            <a:off x="6746485" y="5804758"/>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latin typeface="Bahnschrift" panose="020B0502040204020203" pitchFamily="34" charset="0"/>
            </a:endParaRPr>
          </a:p>
        </p:txBody>
      </p:sp>
      <p:sp>
        <p:nvSpPr>
          <p:cNvPr id="118" name="Elipse 390">
            <a:extLst>
              <a:ext uri="{FF2B5EF4-FFF2-40B4-BE49-F238E27FC236}">
                <a16:creationId xmlns:a16="http://schemas.microsoft.com/office/drawing/2014/main" id="{2E241B26-06CA-05BC-E4B1-8CE6A4AD4336}"/>
              </a:ext>
            </a:extLst>
          </p:cNvPr>
          <p:cNvSpPr/>
          <p:nvPr/>
        </p:nvSpPr>
        <p:spPr>
          <a:xfrm>
            <a:off x="8767967" y="5980963"/>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C00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highlight>
                <a:srgbClr val="FFFF00"/>
              </a:highlight>
              <a:latin typeface="Bahnschrift" panose="020B0502040204020203" pitchFamily="34" charset="0"/>
            </a:endParaRPr>
          </a:p>
        </p:txBody>
      </p:sp>
      <p:sp>
        <p:nvSpPr>
          <p:cNvPr id="119" name="TextBox 5">
            <a:extLst>
              <a:ext uri="{FF2B5EF4-FFF2-40B4-BE49-F238E27FC236}">
                <a16:creationId xmlns:a16="http://schemas.microsoft.com/office/drawing/2014/main" id="{3812E561-35D9-2965-863F-7F139643E672}"/>
              </a:ext>
            </a:extLst>
          </p:cNvPr>
          <p:cNvSpPr txBox="1"/>
          <p:nvPr/>
        </p:nvSpPr>
        <p:spPr>
          <a:xfrm>
            <a:off x="7067845" y="5887229"/>
            <a:ext cx="450764" cy="276999"/>
          </a:xfrm>
          <a:prstGeom prst="rect">
            <a:avLst/>
          </a:prstGeom>
          <a:noFill/>
          <a:ln cap="flat">
            <a:noFill/>
          </a:ln>
        </p:spPr>
        <p:txBody>
          <a:bodyPr vert="horz" wrap="squar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FFFFFF"/>
                </a:solidFill>
                <a:latin typeface="Bahnschrift" panose="020B0502040204020203" pitchFamily="34" charset="0"/>
                <a:ea typeface="League Spartan"/>
                <a:cs typeface="Poppins SemiBold" pitchFamily="2"/>
              </a:rPr>
              <a:t>75%</a:t>
            </a:r>
          </a:p>
        </p:txBody>
      </p:sp>
      <p:sp>
        <p:nvSpPr>
          <p:cNvPr id="120" name="Rectángulo 392">
            <a:extLst>
              <a:ext uri="{FF2B5EF4-FFF2-40B4-BE49-F238E27FC236}">
                <a16:creationId xmlns:a16="http://schemas.microsoft.com/office/drawing/2014/main" id="{25B43DEF-2B0E-2218-4179-01C98BD4FCF7}"/>
              </a:ext>
            </a:extLst>
          </p:cNvPr>
          <p:cNvSpPr/>
          <p:nvPr/>
        </p:nvSpPr>
        <p:spPr>
          <a:xfrm>
            <a:off x="6393628" y="4479391"/>
            <a:ext cx="1387117" cy="369335"/>
          </a:xfrm>
          <a:prstGeom prst="rect">
            <a:avLst/>
          </a:prstGeom>
          <a:solidFill>
            <a:srgbClr val="F2F2F2"/>
          </a:solid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900" b="1" kern="0">
                <a:solidFill>
                  <a:srgbClr val="262626"/>
                </a:solidFill>
                <a:latin typeface="Bahnschrift" panose="020B0502040204020203" pitchFamily="34" charset="0"/>
              </a:rPr>
              <a:t>7. NORMATIVA INTERNA</a:t>
            </a:r>
            <a:endParaRPr lang="en-US" sz="825" b="1" kern="0">
              <a:solidFill>
                <a:srgbClr val="262626"/>
              </a:solidFill>
              <a:latin typeface="Bahnschrift" panose="020B0502040204020203" pitchFamily="34" charset="0"/>
            </a:endParaRPr>
          </a:p>
        </p:txBody>
      </p:sp>
      <p:sp>
        <p:nvSpPr>
          <p:cNvPr id="121" name="TextBox 5">
            <a:extLst>
              <a:ext uri="{FF2B5EF4-FFF2-40B4-BE49-F238E27FC236}">
                <a16:creationId xmlns:a16="http://schemas.microsoft.com/office/drawing/2014/main" id="{C9EBAD5F-E5F0-03A4-2454-288C8C5C2564}"/>
              </a:ext>
            </a:extLst>
          </p:cNvPr>
          <p:cNvSpPr txBox="1"/>
          <p:nvPr/>
        </p:nvSpPr>
        <p:spPr>
          <a:xfrm>
            <a:off x="7254827" y="5146245"/>
            <a:ext cx="654564" cy="276999"/>
          </a:xfrm>
          <a:prstGeom prst="rect">
            <a:avLst/>
          </a:prstGeom>
          <a:noFill/>
          <a:ln cap="flat">
            <a:noFill/>
          </a:ln>
        </p:spPr>
        <p:txBody>
          <a:bodyPr vert="horz" wrap="squar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262626"/>
                </a:solidFill>
                <a:latin typeface="Bahnschrift" panose="020B0502040204020203" pitchFamily="34" charset="0"/>
                <a:ea typeface="League Spartan"/>
                <a:cs typeface="Poppins SemiBold" pitchFamily="2"/>
              </a:rPr>
              <a:t>100%</a:t>
            </a:r>
          </a:p>
        </p:txBody>
      </p:sp>
      <p:graphicFrame>
        <p:nvGraphicFramePr>
          <p:cNvPr id="122" name="Chart 7">
            <a:extLst>
              <a:ext uri="{FF2B5EF4-FFF2-40B4-BE49-F238E27FC236}">
                <a16:creationId xmlns:a16="http://schemas.microsoft.com/office/drawing/2014/main" id="{6B29B01E-AFEF-C2A0-B5D4-2E58E12A972D}"/>
              </a:ext>
            </a:extLst>
          </p:cNvPr>
          <p:cNvGraphicFramePr/>
          <p:nvPr>
            <p:extLst>
              <p:ext uri="{D42A27DB-BD31-4B8C-83A1-F6EECF244321}">
                <p14:modId xmlns:p14="http://schemas.microsoft.com/office/powerpoint/2010/main" val="987475166"/>
              </p:ext>
            </p:extLst>
          </p:nvPr>
        </p:nvGraphicFramePr>
        <p:xfrm>
          <a:off x="6581062" y="4727897"/>
          <a:ext cx="1304053" cy="6183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3" name="Chart 3">
            <a:extLst>
              <a:ext uri="{FF2B5EF4-FFF2-40B4-BE49-F238E27FC236}">
                <a16:creationId xmlns:a16="http://schemas.microsoft.com/office/drawing/2014/main" id="{FD82039C-42B7-702D-6DC8-1D13439C3A68}"/>
              </a:ext>
            </a:extLst>
          </p:cNvPr>
          <p:cNvGraphicFramePr/>
          <p:nvPr>
            <p:extLst>
              <p:ext uri="{D42A27DB-BD31-4B8C-83A1-F6EECF244321}">
                <p14:modId xmlns:p14="http://schemas.microsoft.com/office/powerpoint/2010/main" val="2229418013"/>
              </p:ext>
            </p:extLst>
          </p:nvPr>
        </p:nvGraphicFramePr>
        <p:xfrm>
          <a:off x="5032754" y="3223938"/>
          <a:ext cx="1321655" cy="633395"/>
        </p:xfrm>
        <a:graphic>
          <a:graphicData uri="http://schemas.openxmlformats.org/drawingml/2006/chart">
            <c:chart xmlns:c="http://schemas.openxmlformats.org/drawingml/2006/chart" xmlns:r="http://schemas.openxmlformats.org/officeDocument/2006/relationships" r:id="rId7"/>
          </a:graphicData>
        </a:graphic>
      </p:graphicFrame>
      <p:sp>
        <p:nvSpPr>
          <p:cNvPr id="124" name="Flecha derecha 101">
            <a:extLst>
              <a:ext uri="{FF2B5EF4-FFF2-40B4-BE49-F238E27FC236}">
                <a16:creationId xmlns:a16="http://schemas.microsoft.com/office/drawing/2014/main" id="{E1C1D772-9D67-1615-AABE-31D0ECA95BC4}"/>
              </a:ext>
            </a:extLst>
          </p:cNvPr>
          <p:cNvSpPr/>
          <p:nvPr/>
        </p:nvSpPr>
        <p:spPr>
          <a:xfrm>
            <a:off x="4770393" y="3413813"/>
            <a:ext cx="264334" cy="551995"/>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253356"/>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25" name="Flecha derecha 102">
            <a:extLst>
              <a:ext uri="{FF2B5EF4-FFF2-40B4-BE49-F238E27FC236}">
                <a16:creationId xmlns:a16="http://schemas.microsoft.com/office/drawing/2014/main" id="{EABCB95A-E84E-F134-FA0E-657507B5B310}"/>
              </a:ext>
            </a:extLst>
          </p:cNvPr>
          <p:cNvSpPr/>
          <p:nvPr/>
        </p:nvSpPr>
        <p:spPr>
          <a:xfrm>
            <a:off x="4770393" y="5078634"/>
            <a:ext cx="264334" cy="551995"/>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253356"/>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27" name="Rectángulo 399">
            <a:extLst>
              <a:ext uri="{FF2B5EF4-FFF2-40B4-BE49-F238E27FC236}">
                <a16:creationId xmlns:a16="http://schemas.microsoft.com/office/drawing/2014/main" id="{E6C87083-33BA-72D4-7923-D847A074FE9F}"/>
              </a:ext>
            </a:extLst>
          </p:cNvPr>
          <p:cNvSpPr/>
          <p:nvPr/>
        </p:nvSpPr>
        <p:spPr>
          <a:xfrm>
            <a:off x="5066203" y="1363701"/>
            <a:ext cx="2038673" cy="143686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28" name="Rectangle 256">
            <a:extLst>
              <a:ext uri="{FF2B5EF4-FFF2-40B4-BE49-F238E27FC236}">
                <a16:creationId xmlns:a16="http://schemas.microsoft.com/office/drawing/2014/main" id="{7AB9F7B5-38E1-FE3D-EE4B-FD70259460A0}"/>
              </a:ext>
            </a:extLst>
          </p:cNvPr>
          <p:cNvSpPr/>
          <p:nvPr/>
        </p:nvSpPr>
        <p:spPr>
          <a:xfrm>
            <a:off x="5137581" y="1440547"/>
            <a:ext cx="1908517" cy="897492"/>
          </a:xfrm>
          <a:prstGeom prst="rect">
            <a:avLst/>
          </a:prstGeom>
          <a:solidFill>
            <a:srgbClr val="F2F2F2"/>
          </a:solidFill>
          <a:ln cap="flat">
            <a:noFill/>
            <a:prstDash val="solid"/>
          </a:ln>
        </p:spPr>
        <p:txBody>
          <a:bodyPr vert="horz" wrap="square" lIns="68580" tIns="68580" rIns="68580" bIns="68580" anchor="t" anchorCtr="1" compatLnSpc="1">
            <a:noAutofit/>
          </a:bodyPr>
          <a:lstStyle/>
          <a:p>
            <a:pPr algn="ctr" defTabSz="685800">
              <a:defRPr sz="1800" b="0" i="0" u="none" strike="noStrike" kern="0" cap="none" spc="0" baseline="0">
                <a:solidFill>
                  <a:srgbClr val="000000"/>
                </a:solidFill>
                <a:uFillTx/>
              </a:defRPr>
            </a:pPr>
            <a:endParaRPr lang="en-US" sz="900" b="1" kern="0">
              <a:solidFill>
                <a:srgbClr val="262626"/>
              </a:solidFill>
              <a:latin typeface="Bahnschrift" panose="020B0502040204020203" pitchFamily="34" charset="0"/>
            </a:endParaRPr>
          </a:p>
        </p:txBody>
      </p:sp>
      <p:graphicFrame>
        <p:nvGraphicFramePr>
          <p:cNvPr id="130" name="Chart 3">
            <a:extLst>
              <a:ext uri="{FF2B5EF4-FFF2-40B4-BE49-F238E27FC236}">
                <a16:creationId xmlns:a16="http://schemas.microsoft.com/office/drawing/2014/main" id="{032BC1DA-0C19-84BD-F763-A835C8664827}"/>
              </a:ext>
            </a:extLst>
          </p:cNvPr>
          <p:cNvGraphicFramePr/>
          <p:nvPr>
            <p:extLst>
              <p:ext uri="{D42A27DB-BD31-4B8C-83A1-F6EECF244321}">
                <p14:modId xmlns:p14="http://schemas.microsoft.com/office/powerpoint/2010/main" val="3066400039"/>
              </p:ext>
            </p:extLst>
          </p:nvPr>
        </p:nvGraphicFramePr>
        <p:xfrm>
          <a:off x="5304165" y="1405809"/>
          <a:ext cx="2399294" cy="1199573"/>
        </p:xfrm>
        <a:graphic>
          <a:graphicData uri="http://schemas.openxmlformats.org/drawingml/2006/chart">
            <c:chart xmlns:c="http://schemas.openxmlformats.org/drawingml/2006/chart" xmlns:r="http://schemas.openxmlformats.org/officeDocument/2006/relationships" r:id="rId8"/>
          </a:graphicData>
        </a:graphic>
      </p:graphicFrame>
      <p:sp>
        <p:nvSpPr>
          <p:cNvPr id="131" name="TextBox 5">
            <a:extLst>
              <a:ext uri="{FF2B5EF4-FFF2-40B4-BE49-F238E27FC236}">
                <a16:creationId xmlns:a16="http://schemas.microsoft.com/office/drawing/2014/main" id="{474D26D5-545A-2C4E-A06C-70245A28126C}"/>
              </a:ext>
            </a:extLst>
          </p:cNvPr>
          <p:cNvSpPr txBox="1"/>
          <p:nvPr/>
        </p:nvSpPr>
        <p:spPr>
          <a:xfrm>
            <a:off x="6227239" y="2008746"/>
            <a:ext cx="646331" cy="276999"/>
          </a:xfrm>
          <a:prstGeom prst="rect">
            <a:avLst/>
          </a:prstGeom>
          <a:noFill/>
          <a:ln cap="flat">
            <a:noFill/>
          </a:ln>
        </p:spPr>
        <p:txBody>
          <a:bodyPr vert="horz" wrap="non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262626"/>
                </a:solidFill>
                <a:latin typeface="Bahnschrift" panose="020B0502040204020203" pitchFamily="34" charset="0"/>
                <a:ea typeface="League Spartan"/>
                <a:cs typeface="Poppins SemiBold" pitchFamily="2"/>
              </a:rPr>
              <a:t>97.86%</a:t>
            </a:r>
          </a:p>
        </p:txBody>
      </p:sp>
      <p:sp>
        <p:nvSpPr>
          <p:cNvPr id="132" name="Rectángulo 404">
            <a:extLst>
              <a:ext uri="{FF2B5EF4-FFF2-40B4-BE49-F238E27FC236}">
                <a16:creationId xmlns:a16="http://schemas.microsoft.com/office/drawing/2014/main" id="{154B56CE-196E-325E-AFE5-4145BBCAB241}"/>
              </a:ext>
            </a:extLst>
          </p:cNvPr>
          <p:cNvSpPr/>
          <p:nvPr/>
        </p:nvSpPr>
        <p:spPr>
          <a:xfrm>
            <a:off x="6224993" y="1486234"/>
            <a:ext cx="943676" cy="507831"/>
          </a:xfrm>
          <a:prstGeom prst="rect">
            <a:avLst/>
          </a:prstGeom>
          <a:no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900" b="1" kern="0" dirty="0">
                <a:solidFill>
                  <a:srgbClr val="000000"/>
                </a:solidFill>
                <a:latin typeface="Bahnschrift" panose="020B0502040204020203" pitchFamily="34" charset="0"/>
              </a:rPr>
              <a:t>1. GESTIÓN DE RECURSOS HUMANOS</a:t>
            </a:r>
          </a:p>
        </p:txBody>
      </p:sp>
      <p:graphicFrame>
        <p:nvGraphicFramePr>
          <p:cNvPr id="133" name="Tabla 405">
            <a:extLst>
              <a:ext uri="{FF2B5EF4-FFF2-40B4-BE49-F238E27FC236}">
                <a16:creationId xmlns:a16="http://schemas.microsoft.com/office/drawing/2014/main" id="{F00507FC-3FD4-02FE-6265-3826798CE68A}"/>
              </a:ext>
            </a:extLst>
          </p:cNvPr>
          <p:cNvGraphicFramePr>
            <a:graphicFrameLocks noGrp="1"/>
          </p:cNvGraphicFramePr>
          <p:nvPr>
            <p:extLst>
              <p:ext uri="{D42A27DB-BD31-4B8C-83A1-F6EECF244321}">
                <p14:modId xmlns:p14="http://schemas.microsoft.com/office/powerpoint/2010/main" val="2539216429"/>
              </p:ext>
            </p:extLst>
          </p:nvPr>
        </p:nvGraphicFramePr>
        <p:xfrm>
          <a:off x="5131151" y="2376736"/>
          <a:ext cx="1901348" cy="388620"/>
        </p:xfrm>
        <a:graphic>
          <a:graphicData uri="http://schemas.openxmlformats.org/drawingml/2006/table">
            <a:tbl>
              <a:tblPr firstRow="1" bandRow="1">
                <a:effectLst/>
                <a:tableStyleId>{7DF18680-E054-41AD-8BC1-D1AEF772440D}</a:tableStyleId>
              </a:tblPr>
              <a:tblGrid>
                <a:gridCol w="1248156">
                  <a:extLst>
                    <a:ext uri="{9D8B030D-6E8A-4147-A177-3AD203B41FA5}">
                      <a16:colId xmlns:a16="http://schemas.microsoft.com/office/drawing/2014/main" val="2260317562"/>
                    </a:ext>
                  </a:extLst>
                </a:gridCol>
                <a:gridCol w="653192">
                  <a:extLst>
                    <a:ext uri="{9D8B030D-6E8A-4147-A177-3AD203B41FA5}">
                      <a16:colId xmlns:a16="http://schemas.microsoft.com/office/drawing/2014/main" val="2282590086"/>
                    </a:ext>
                  </a:extLst>
                </a:gridCol>
              </a:tblGrid>
              <a:tr h="388537">
                <a:tc>
                  <a:txBody>
                    <a:bodyPr/>
                    <a:lstStyle/>
                    <a:p>
                      <a:pPr marL="171450" lvl="0" indent="-171450" algn="just">
                        <a:buSzPct val="100000"/>
                        <a:buFont typeface="Wingdings" pitchFamily="2"/>
                        <a:buChar char="§"/>
                      </a:pPr>
                      <a:endParaRPr lang="es-EC" sz="700" b="0">
                        <a:solidFill>
                          <a:srgbClr val="FF0000"/>
                        </a:solidFill>
                        <a:latin typeface="Century Gothic"/>
                      </a:endParaRPr>
                    </a:p>
                    <a:p>
                      <a:pPr marL="171450" lvl="0" indent="-171450" algn="just">
                        <a:buSzPct val="100000"/>
                        <a:buFont typeface="Wingdings" pitchFamily="2"/>
                        <a:buChar char="§"/>
                      </a:pPr>
                      <a:r>
                        <a:rPr lang="es-EC" sz="700" b="0" kern="1200">
                          <a:solidFill>
                            <a:srgbClr val="262626"/>
                          </a:solidFill>
                          <a:latin typeface="Century Gothic"/>
                          <a:cs typeface="Calibri" pitchFamily="34"/>
                        </a:rPr>
                        <a:t>Ausentismo en áreas críticas</a:t>
                      </a:r>
                    </a:p>
                  </a:txBody>
                  <a:tcPr marL="68580" marR="68580" marT="34290" marB="34290">
                    <a:solidFill>
                      <a:srgbClr val="F2F2F2"/>
                    </a:solidFill>
                  </a:tcPr>
                </a:tc>
                <a:tc>
                  <a:txBody>
                    <a:bodyPr/>
                    <a:lstStyle/>
                    <a:p>
                      <a:pPr lvl="0"/>
                      <a:endParaRPr lang="es-EC" sz="1400">
                        <a:solidFill>
                          <a:srgbClr val="FF0000"/>
                        </a:solidFill>
                      </a:endParaRPr>
                    </a:p>
                  </a:txBody>
                  <a:tcPr marL="68580" marR="68580" marT="34290" marB="34290">
                    <a:solidFill>
                      <a:srgbClr val="D9D9D9"/>
                    </a:solidFill>
                  </a:tcPr>
                </a:tc>
                <a:extLst>
                  <a:ext uri="{0D108BD9-81ED-4DB2-BD59-A6C34878D82A}">
                    <a16:rowId xmlns:a16="http://schemas.microsoft.com/office/drawing/2014/main" val="241268792"/>
                  </a:ext>
                </a:extLst>
              </a:tr>
            </a:tbl>
          </a:graphicData>
        </a:graphic>
      </p:graphicFrame>
      <p:sp>
        <p:nvSpPr>
          <p:cNvPr id="134" name="Elipse 406">
            <a:extLst>
              <a:ext uri="{FF2B5EF4-FFF2-40B4-BE49-F238E27FC236}">
                <a16:creationId xmlns:a16="http://schemas.microsoft.com/office/drawing/2014/main" id="{E4E52110-8496-5F71-A1A9-0BE18AED53E0}"/>
              </a:ext>
            </a:extLst>
          </p:cNvPr>
          <p:cNvSpPr/>
          <p:nvPr/>
        </p:nvSpPr>
        <p:spPr>
          <a:xfrm>
            <a:off x="6591046" y="2456472"/>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latin typeface="Bahnschrift" panose="020B0502040204020203" pitchFamily="34" charset="0"/>
            </a:endParaRPr>
          </a:p>
        </p:txBody>
      </p:sp>
      <p:sp>
        <p:nvSpPr>
          <p:cNvPr id="135" name="Flecha abajo 214">
            <a:extLst>
              <a:ext uri="{FF2B5EF4-FFF2-40B4-BE49-F238E27FC236}">
                <a16:creationId xmlns:a16="http://schemas.microsoft.com/office/drawing/2014/main" id="{717CBC73-D43C-B301-D301-38BEE0C66DEF}"/>
              </a:ext>
            </a:extLst>
          </p:cNvPr>
          <p:cNvSpPr/>
          <p:nvPr/>
        </p:nvSpPr>
        <p:spPr>
          <a:xfrm>
            <a:off x="5839693" y="2102033"/>
            <a:ext cx="116238" cy="147803"/>
          </a:xfrm>
          <a:custGeom>
            <a:avLst>
              <a:gd name="f0" fmla="val 13107"/>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BFBFBF"/>
          </a:solidFill>
          <a:ln w="25402" cap="flat">
            <a:solidFill>
              <a:srgbClr val="BFBFBF"/>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36" name="Rectángulo 408">
            <a:extLst>
              <a:ext uri="{FF2B5EF4-FFF2-40B4-BE49-F238E27FC236}">
                <a16:creationId xmlns:a16="http://schemas.microsoft.com/office/drawing/2014/main" id="{8B17E797-AE7E-EF9F-473A-F12F46BD2822}"/>
              </a:ext>
            </a:extLst>
          </p:cNvPr>
          <p:cNvSpPr/>
          <p:nvPr/>
        </p:nvSpPr>
        <p:spPr>
          <a:xfrm rot="5400013">
            <a:off x="7117056" y="5909604"/>
            <a:ext cx="314873" cy="355692"/>
          </a:xfrm>
          <a:prstGeom prst="rect">
            <a:avLst/>
          </a:prstGeom>
          <a:solidFill>
            <a:srgbClr val="FFC000"/>
          </a:solidFill>
          <a:ln w="25402" cap="flat">
            <a:solidFill>
              <a:srgbClr val="FFFFFF"/>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37" name="TextBox 5">
            <a:extLst>
              <a:ext uri="{FF2B5EF4-FFF2-40B4-BE49-F238E27FC236}">
                <a16:creationId xmlns:a16="http://schemas.microsoft.com/office/drawing/2014/main" id="{9C26720C-FBB4-4F31-6007-0C823C81825D}"/>
              </a:ext>
            </a:extLst>
          </p:cNvPr>
          <p:cNvSpPr txBox="1"/>
          <p:nvPr/>
        </p:nvSpPr>
        <p:spPr>
          <a:xfrm>
            <a:off x="7083073" y="5931660"/>
            <a:ext cx="420307" cy="276999"/>
          </a:xfrm>
          <a:prstGeom prst="rect">
            <a:avLst/>
          </a:prstGeom>
          <a:noFill/>
          <a:ln cap="flat">
            <a:noFill/>
          </a:ln>
        </p:spPr>
        <p:txBody>
          <a:bodyPr vert="horz" wrap="squar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FFFFFF"/>
                </a:solidFill>
                <a:latin typeface="Bahnschrift" panose="020B0502040204020203" pitchFamily="34" charset="0"/>
                <a:ea typeface="League Spartan"/>
                <a:cs typeface="Poppins SemiBold" pitchFamily="2"/>
              </a:rPr>
              <a:t>91%</a:t>
            </a:r>
          </a:p>
        </p:txBody>
      </p:sp>
      <p:sp>
        <p:nvSpPr>
          <p:cNvPr id="138" name="Rectángulo 410">
            <a:extLst>
              <a:ext uri="{FF2B5EF4-FFF2-40B4-BE49-F238E27FC236}">
                <a16:creationId xmlns:a16="http://schemas.microsoft.com/office/drawing/2014/main" id="{6B10694E-3651-C8F2-8508-10189D511BDD}"/>
              </a:ext>
            </a:extLst>
          </p:cNvPr>
          <p:cNvSpPr/>
          <p:nvPr/>
        </p:nvSpPr>
        <p:spPr>
          <a:xfrm rot="5400013">
            <a:off x="5152114" y="5972043"/>
            <a:ext cx="242370" cy="355692"/>
          </a:xfrm>
          <a:prstGeom prst="rect">
            <a:avLst/>
          </a:prstGeom>
          <a:solidFill>
            <a:srgbClr val="00B050"/>
          </a:solidFill>
          <a:ln w="25402" cap="flat">
            <a:solidFill>
              <a:srgbClr val="F2F2F2"/>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39" name="Rectángulo 411">
            <a:extLst>
              <a:ext uri="{FF2B5EF4-FFF2-40B4-BE49-F238E27FC236}">
                <a16:creationId xmlns:a16="http://schemas.microsoft.com/office/drawing/2014/main" id="{378DE71A-3005-1CF1-4781-0A62978D521D}"/>
              </a:ext>
            </a:extLst>
          </p:cNvPr>
          <p:cNvSpPr/>
          <p:nvPr/>
        </p:nvSpPr>
        <p:spPr>
          <a:xfrm rot="5400013">
            <a:off x="7359916" y="3421052"/>
            <a:ext cx="246869" cy="561871"/>
          </a:xfrm>
          <a:prstGeom prst="rect">
            <a:avLst/>
          </a:prstGeom>
          <a:solidFill>
            <a:srgbClr val="00B050"/>
          </a:solidFill>
          <a:ln w="25402" cap="flat">
            <a:solidFill>
              <a:srgbClr val="F2F2F2"/>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40" name="TextBox 5">
            <a:extLst>
              <a:ext uri="{FF2B5EF4-FFF2-40B4-BE49-F238E27FC236}">
                <a16:creationId xmlns:a16="http://schemas.microsoft.com/office/drawing/2014/main" id="{8E1D8132-567B-166E-FB94-6C2CAD106B24}"/>
              </a:ext>
            </a:extLst>
          </p:cNvPr>
          <p:cNvSpPr txBox="1"/>
          <p:nvPr/>
        </p:nvSpPr>
        <p:spPr>
          <a:xfrm>
            <a:off x="7292187" y="3547380"/>
            <a:ext cx="447558" cy="276999"/>
          </a:xfrm>
          <a:prstGeom prst="rect">
            <a:avLst/>
          </a:prstGeom>
          <a:noFill/>
          <a:ln cap="flat">
            <a:noFill/>
          </a:ln>
        </p:spPr>
        <p:txBody>
          <a:bodyPr vert="horz" wrap="squar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FFFFFF"/>
                </a:solidFill>
                <a:latin typeface="Bahnschrift" panose="020B0502040204020203" pitchFamily="34" charset="0"/>
                <a:ea typeface="League Spartan"/>
                <a:cs typeface="Poppins SemiBold" pitchFamily="2"/>
              </a:rPr>
              <a:t>99%</a:t>
            </a:r>
          </a:p>
        </p:txBody>
      </p:sp>
      <p:sp>
        <p:nvSpPr>
          <p:cNvPr id="141" name="Rectángulo 413">
            <a:extLst>
              <a:ext uri="{FF2B5EF4-FFF2-40B4-BE49-F238E27FC236}">
                <a16:creationId xmlns:a16="http://schemas.microsoft.com/office/drawing/2014/main" id="{0C15BE13-534C-8683-52EE-5C4BFB22A729}"/>
              </a:ext>
            </a:extLst>
          </p:cNvPr>
          <p:cNvSpPr/>
          <p:nvPr/>
        </p:nvSpPr>
        <p:spPr>
          <a:xfrm rot="5400013">
            <a:off x="7362129" y="3779249"/>
            <a:ext cx="246869" cy="561871"/>
          </a:xfrm>
          <a:prstGeom prst="rect">
            <a:avLst/>
          </a:prstGeom>
          <a:solidFill>
            <a:srgbClr val="00B050"/>
          </a:solidFill>
          <a:ln w="25402" cap="flat">
            <a:solidFill>
              <a:srgbClr val="F2F2F2"/>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42" name="TextBox 5">
            <a:extLst>
              <a:ext uri="{FF2B5EF4-FFF2-40B4-BE49-F238E27FC236}">
                <a16:creationId xmlns:a16="http://schemas.microsoft.com/office/drawing/2014/main" id="{E2CB2384-A5B4-0FD0-140C-3845CD3954A1}"/>
              </a:ext>
            </a:extLst>
          </p:cNvPr>
          <p:cNvSpPr txBox="1"/>
          <p:nvPr/>
        </p:nvSpPr>
        <p:spPr>
          <a:xfrm>
            <a:off x="7294391" y="3905578"/>
            <a:ext cx="447558" cy="276999"/>
          </a:xfrm>
          <a:prstGeom prst="rect">
            <a:avLst/>
          </a:prstGeom>
          <a:noFill/>
          <a:ln cap="flat">
            <a:noFill/>
          </a:ln>
        </p:spPr>
        <p:txBody>
          <a:bodyPr vert="horz" wrap="squar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FFFFFF"/>
                </a:solidFill>
                <a:latin typeface="Bahnschrift" panose="020B0502040204020203" pitchFamily="34" charset="0"/>
                <a:ea typeface="League Spartan"/>
                <a:cs typeface="Poppins SemiBold" pitchFamily="2"/>
              </a:rPr>
              <a:t>99%</a:t>
            </a:r>
          </a:p>
        </p:txBody>
      </p:sp>
      <p:sp>
        <p:nvSpPr>
          <p:cNvPr id="143" name="TextBox 5">
            <a:extLst>
              <a:ext uri="{FF2B5EF4-FFF2-40B4-BE49-F238E27FC236}">
                <a16:creationId xmlns:a16="http://schemas.microsoft.com/office/drawing/2014/main" id="{0D3BEF19-8E3E-ED3C-CAE6-510D42ECF90B}"/>
              </a:ext>
            </a:extLst>
          </p:cNvPr>
          <p:cNvSpPr txBox="1"/>
          <p:nvPr/>
        </p:nvSpPr>
        <p:spPr>
          <a:xfrm>
            <a:off x="5069575" y="6008224"/>
            <a:ext cx="439544" cy="265457"/>
          </a:xfrm>
          <a:prstGeom prst="rect">
            <a:avLst/>
          </a:prstGeom>
          <a:noFill/>
          <a:ln cap="flat">
            <a:noFill/>
          </a:ln>
        </p:spPr>
        <p:txBody>
          <a:bodyPr vert="horz" wrap="squar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125" b="1" kern="0">
                <a:solidFill>
                  <a:srgbClr val="FFFFFF"/>
                </a:solidFill>
                <a:latin typeface="Bahnschrift" panose="020B0502040204020203" pitchFamily="34" charset="0"/>
                <a:ea typeface="League Spartan"/>
                <a:cs typeface="Poppins SemiBold" pitchFamily="2"/>
              </a:rPr>
              <a:t>82%</a:t>
            </a:r>
          </a:p>
        </p:txBody>
      </p:sp>
    </p:spTree>
    <p:extLst>
      <p:ext uri="{BB962C8B-B14F-4D97-AF65-F5344CB8AC3E}">
        <p14:creationId xmlns:p14="http://schemas.microsoft.com/office/powerpoint/2010/main" val="3804627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95" descr="Edificios en un área metropolitana">
            <a:extLst>
              <a:ext uri="{FF2B5EF4-FFF2-40B4-BE49-F238E27FC236}">
                <a16:creationId xmlns:a16="http://schemas.microsoft.com/office/drawing/2014/main" id="{49BC9965-0FCD-DCCE-908F-8834A6960672}"/>
              </a:ext>
            </a:extLst>
          </p:cNvPr>
          <p:cNvPicPr>
            <a:picLocks noChangeAspect="1"/>
          </p:cNvPicPr>
          <p:nvPr/>
        </p:nvPicPr>
        <p:blipFill>
          <a:blip r:embed="rId2"/>
          <a:srcRect/>
          <a:stretch>
            <a:fillRect/>
          </a:stretch>
        </p:blipFill>
        <p:spPr>
          <a:xfrm>
            <a:off x="1387832" y="1343642"/>
            <a:ext cx="9143981" cy="5143490"/>
          </a:xfrm>
          <a:prstGeom prst="rect">
            <a:avLst/>
          </a:prstGeom>
          <a:noFill/>
          <a:ln cap="flat">
            <a:noFill/>
          </a:ln>
        </p:spPr>
      </p:pic>
      <p:sp>
        <p:nvSpPr>
          <p:cNvPr id="7" name="Rectángulo 132">
            <a:extLst>
              <a:ext uri="{FF2B5EF4-FFF2-40B4-BE49-F238E27FC236}">
                <a16:creationId xmlns:a16="http://schemas.microsoft.com/office/drawing/2014/main" id="{331F3102-CFA0-B2C8-026F-64F0013179E7}"/>
              </a:ext>
            </a:extLst>
          </p:cNvPr>
          <p:cNvSpPr/>
          <p:nvPr/>
        </p:nvSpPr>
        <p:spPr>
          <a:xfrm>
            <a:off x="2510805" y="1344245"/>
            <a:ext cx="6858000" cy="5143500"/>
          </a:xfrm>
          <a:prstGeom prst="rect">
            <a:avLst/>
          </a:prstGeom>
          <a:solidFill>
            <a:srgbClr val="FFFFFF">
              <a:alpha val="61000"/>
            </a:srgbClr>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8" name="Rectángulo 168">
            <a:extLst>
              <a:ext uri="{FF2B5EF4-FFF2-40B4-BE49-F238E27FC236}">
                <a16:creationId xmlns:a16="http://schemas.microsoft.com/office/drawing/2014/main" id="{ED3181C0-44A5-EF1C-A6D5-7D1BA3BE8B99}"/>
              </a:ext>
            </a:extLst>
          </p:cNvPr>
          <p:cNvSpPr/>
          <p:nvPr/>
        </p:nvSpPr>
        <p:spPr>
          <a:xfrm>
            <a:off x="3539441" y="4373241"/>
            <a:ext cx="1423336" cy="2055836"/>
          </a:xfrm>
          <a:prstGeom prst="rect">
            <a:avLst/>
          </a:prstGeom>
          <a:solidFill>
            <a:srgbClr val="253356"/>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9" name="Rectángulo 181">
            <a:extLst>
              <a:ext uri="{FF2B5EF4-FFF2-40B4-BE49-F238E27FC236}">
                <a16:creationId xmlns:a16="http://schemas.microsoft.com/office/drawing/2014/main" id="{079C1811-DA87-D83D-2799-D59DCD232BD4}"/>
              </a:ext>
            </a:extLst>
          </p:cNvPr>
          <p:cNvSpPr/>
          <p:nvPr/>
        </p:nvSpPr>
        <p:spPr>
          <a:xfrm>
            <a:off x="3536689" y="1344246"/>
            <a:ext cx="1423336" cy="1512655"/>
          </a:xfrm>
          <a:prstGeom prst="rect">
            <a:avLst/>
          </a:prstGeom>
          <a:solidFill>
            <a:srgbClr val="253356"/>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0" name="Rectángulo 213">
            <a:extLst>
              <a:ext uri="{FF2B5EF4-FFF2-40B4-BE49-F238E27FC236}">
                <a16:creationId xmlns:a16="http://schemas.microsoft.com/office/drawing/2014/main" id="{B559BCDB-2E0D-06E7-96AA-9C91E2B18988}"/>
              </a:ext>
            </a:extLst>
          </p:cNvPr>
          <p:cNvSpPr/>
          <p:nvPr/>
        </p:nvSpPr>
        <p:spPr>
          <a:xfrm>
            <a:off x="3536689" y="2884451"/>
            <a:ext cx="1423336" cy="1462966"/>
          </a:xfrm>
          <a:prstGeom prst="rect">
            <a:avLst/>
          </a:prstGeom>
          <a:solidFill>
            <a:srgbClr val="253356"/>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grpSp>
        <p:nvGrpSpPr>
          <p:cNvPr id="11" name="Grupo 214">
            <a:extLst>
              <a:ext uri="{FF2B5EF4-FFF2-40B4-BE49-F238E27FC236}">
                <a16:creationId xmlns:a16="http://schemas.microsoft.com/office/drawing/2014/main" id="{FE440FAF-A0E3-22C0-4DCB-8B4E5FC6562F}"/>
              </a:ext>
            </a:extLst>
          </p:cNvPr>
          <p:cNvGrpSpPr/>
          <p:nvPr/>
        </p:nvGrpSpPr>
        <p:grpSpPr>
          <a:xfrm>
            <a:off x="3748117" y="3284557"/>
            <a:ext cx="1007256" cy="998195"/>
            <a:chOff x="2360304" y="2798173"/>
            <a:chExt cx="1007256" cy="998195"/>
          </a:xfrm>
        </p:grpSpPr>
        <p:grpSp>
          <p:nvGrpSpPr>
            <p:cNvPr id="12" name="Group 85">
              <a:extLst>
                <a:ext uri="{FF2B5EF4-FFF2-40B4-BE49-F238E27FC236}">
                  <a16:creationId xmlns:a16="http://schemas.microsoft.com/office/drawing/2014/main" id="{59E4A77B-76E3-4CF0-E09A-AF140324CE29}"/>
                </a:ext>
              </a:extLst>
            </p:cNvPr>
            <p:cNvGrpSpPr/>
            <p:nvPr/>
          </p:nvGrpSpPr>
          <p:grpSpPr>
            <a:xfrm>
              <a:off x="2375227" y="2798173"/>
              <a:ext cx="992333" cy="918514"/>
              <a:chOff x="2375227" y="2798173"/>
              <a:chExt cx="992333" cy="918514"/>
            </a:xfrm>
          </p:grpSpPr>
          <p:sp>
            <p:nvSpPr>
              <p:cNvPr id="18" name="Freeform 101">
                <a:extLst>
                  <a:ext uri="{FF2B5EF4-FFF2-40B4-BE49-F238E27FC236}">
                    <a16:creationId xmlns:a16="http://schemas.microsoft.com/office/drawing/2014/main" id="{E7EE6E68-D613-9952-FCB1-8CC47BB6ACFD}"/>
                  </a:ext>
                </a:extLst>
              </p:cNvPr>
              <p:cNvSpPr/>
              <p:nvPr/>
            </p:nvSpPr>
            <p:spPr>
              <a:xfrm>
                <a:off x="3094512" y="2969477"/>
                <a:ext cx="191649" cy="160888"/>
              </a:xfrm>
              <a:custGeom>
                <a:avLst/>
                <a:gdLst>
                  <a:gd name="f0" fmla="val 10800000"/>
                  <a:gd name="f1" fmla="val 5400000"/>
                  <a:gd name="f2" fmla="val 180"/>
                  <a:gd name="f3" fmla="val w"/>
                  <a:gd name="f4" fmla="val h"/>
                  <a:gd name="f5" fmla="val 0"/>
                  <a:gd name="f6" fmla="val 809"/>
                  <a:gd name="f7" fmla="val 680"/>
                  <a:gd name="f8" fmla="val 630"/>
                  <a:gd name="f9" fmla="val 694"/>
                  <a:gd name="f10" fmla="val 79"/>
                  <a:gd name="f11" fmla="val 754"/>
                  <a:gd name="f12" fmla="val 157"/>
                  <a:gd name="f13" fmla="val 237"/>
                  <a:gd name="f14" fmla="val 82"/>
                  <a:gd name="f15" fmla="val 44"/>
                  <a:gd name="f16" fmla="val 606"/>
                  <a:gd name="f17" fmla="val 530"/>
                  <a:gd name="f18" fmla="+- 0 0 -90"/>
                  <a:gd name="f19" fmla="*/ f3 1 809"/>
                  <a:gd name="f20" fmla="*/ f4 1 680"/>
                  <a:gd name="f21" fmla="val f5"/>
                  <a:gd name="f22" fmla="val f6"/>
                  <a:gd name="f23" fmla="val f7"/>
                  <a:gd name="f24" fmla="*/ f18 f0 1"/>
                  <a:gd name="f25" fmla="+- f23 0 f21"/>
                  <a:gd name="f26" fmla="+- f22 0 f21"/>
                  <a:gd name="f27" fmla="*/ f24 1 f2"/>
                  <a:gd name="f28" fmla="*/ f26 1 809"/>
                  <a:gd name="f29" fmla="*/ f25 1 680"/>
                  <a:gd name="f30" fmla="*/ 630 f26 1"/>
                  <a:gd name="f31" fmla="*/ 0 f25 1"/>
                  <a:gd name="f32" fmla="*/ 694 f26 1"/>
                  <a:gd name="f33" fmla="*/ 79 f25 1"/>
                  <a:gd name="f34" fmla="*/ 754 f26 1"/>
                  <a:gd name="f35" fmla="*/ 157 f25 1"/>
                  <a:gd name="f36" fmla="*/ 809 f26 1"/>
                  <a:gd name="f37" fmla="*/ 237 f25 1"/>
                  <a:gd name="f38" fmla="*/ 82 f26 1"/>
                  <a:gd name="f39" fmla="*/ 680 f25 1"/>
                  <a:gd name="f40" fmla="*/ 44 f26 1"/>
                  <a:gd name="f41" fmla="*/ 606 f25 1"/>
                  <a:gd name="f42" fmla="*/ 0 f26 1"/>
                  <a:gd name="f43" fmla="*/ 530 f25 1"/>
                  <a:gd name="f44" fmla="+- f27 0 f1"/>
                  <a:gd name="f45" fmla="*/ f30 1 809"/>
                  <a:gd name="f46" fmla="*/ f31 1 680"/>
                  <a:gd name="f47" fmla="*/ f32 1 809"/>
                  <a:gd name="f48" fmla="*/ f33 1 680"/>
                  <a:gd name="f49" fmla="*/ f34 1 809"/>
                  <a:gd name="f50" fmla="*/ f35 1 680"/>
                  <a:gd name="f51" fmla="*/ f36 1 809"/>
                  <a:gd name="f52" fmla="*/ f37 1 680"/>
                  <a:gd name="f53" fmla="*/ f38 1 809"/>
                  <a:gd name="f54" fmla="*/ f39 1 680"/>
                  <a:gd name="f55" fmla="*/ f40 1 809"/>
                  <a:gd name="f56" fmla="*/ f41 1 680"/>
                  <a:gd name="f57" fmla="*/ f42 1 809"/>
                  <a:gd name="f58" fmla="*/ f43 1 680"/>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809" h="680">
                    <a:moveTo>
                      <a:pt x="f8" y="f5"/>
                    </a:moveTo>
                    <a:lnTo>
                      <a:pt x="f9" y="f10"/>
                    </a:lnTo>
                    <a:lnTo>
                      <a:pt x="f11" y="f12"/>
                    </a:lnTo>
                    <a:lnTo>
                      <a:pt x="f6" y="f13"/>
                    </a:lnTo>
                    <a:lnTo>
                      <a:pt x="f14" y="f7"/>
                    </a:lnTo>
                    <a:lnTo>
                      <a:pt x="f15" y="f16"/>
                    </a:lnTo>
                    <a:lnTo>
                      <a:pt x="f5" y="f17"/>
                    </a:lnTo>
                    <a:lnTo>
                      <a:pt x="f8" y="f5"/>
                    </a:lnTo>
                    <a:close/>
                  </a:path>
                </a:pathLst>
              </a:custGeom>
              <a:solidFill>
                <a:srgbClr val="FF00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19" name="Freeform 102">
                <a:extLst>
                  <a:ext uri="{FF2B5EF4-FFF2-40B4-BE49-F238E27FC236}">
                    <a16:creationId xmlns:a16="http://schemas.microsoft.com/office/drawing/2014/main" id="{EFDA3220-860B-06A4-BD08-E36B6CB44E87}"/>
                  </a:ext>
                </a:extLst>
              </p:cNvPr>
              <p:cNvSpPr/>
              <p:nvPr/>
            </p:nvSpPr>
            <p:spPr>
              <a:xfrm>
                <a:off x="3125748" y="3061749"/>
                <a:ext cx="208684" cy="116412"/>
              </a:xfrm>
              <a:custGeom>
                <a:avLst/>
                <a:gdLst>
                  <a:gd name="f0" fmla="val 10800000"/>
                  <a:gd name="f1" fmla="val 5400000"/>
                  <a:gd name="f2" fmla="val 180"/>
                  <a:gd name="f3" fmla="val w"/>
                  <a:gd name="f4" fmla="val h"/>
                  <a:gd name="f5" fmla="val 0"/>
                  <a:gd name="f6" fmla="val 883"/>
                  <a:gd name="f7" fmla="val 491"/>
                  <a:gd name="f8" fmla="val 770"/>
                  <a:gd name="f9" fmla="val 813"/>
                  <a:gd name="f10" fmla="val 85"/>
                  <a:gd name="f11" fmla="val 850"/>
                  <a:gd name="f12" fmla="val 169"/>
                  <a:gd name="f13" fmla="val 252"/>
                  <a:gd name="f14" fmla="val 33"/>
                  <a:gd name="f15" fmla="val 17"/>
                  <a:gd name="f16" fmla="val 445"/>
                  <a:gd name="f17" fmla="val 398"/>
                  <a:gd name="f18" fmla="+- 0 0 -90"/>
                  <a:gd name="f19" fmla="*/ f3 1 883"/>
                  <a:gd name="f20" fmla="*/ f4 1 491"/>
                  <a:gd name="f21" fmla="val f5"/>
                  <a:gd name="f22" fmla="val f6"/>
                  <a:gd name="f23" fmla="val f7"/>
                  <a:gd name="f24" fmla="*/ f18 f0 1"/>
                  <a:gd name="f25" fmla="+- f23 0 f21"/>
                  <a:gd name="f26" fmla="+- f22 0 f21"/>
                  <a:gd name="f27" fmla="*/ f24 1 f2"/>
                  <a:gd name="f28" fmla="*/ f26 1 883"/>
                  <a:gd name="f29" fmla="*/ f25 1 491"/>
                  <a:gd name="f30" fmla="*/ 770 f26 1"/>
                  <a:gd name="f31" fmla="*/ 0 f25 1"/>
                  <a:gd name="f32" fmla="*/ 813 f26 1"/>
                  <a:gd name="f33" fmla="*/ 85 f25 1"/>
                  <a:gd name="f34" fmla="*/ 850 f26 1"/>
                  <a:gd name="f35" fmla="*/ 169 f25 1"/>
                  <a:gd name="f36" fmla="*/ 883 f26 1"/>
                  <a:gd name="f37" fmla="*/ 252 f25 1"/>
                  <a:gd name="f38" fmla="*/ 33 f26 1"/>
                  <a:gd name="f39" fmla="*/ 491 f25 1"/>
                  <a:gd name="f40" fmla="*/ 17 f26 1"/>
                  <a:gd name="f41" fmla="*/ 445 f25 1"/>
                  <a:gd name="f42" fmla="*/ 0 f26 1"/>
                  <a:gd name="f43" fmla="*/ 398 f25 1"/>
                  <a:gd name="f44" fmla="+- f27 0 f1"/>
                  <a:gd name="f45" fmla="*/ f30 1 883"/>
                  <a:gd name="f46" fmla="*/ f31 1 491"/>
                  <a:gd name="f47" fmla="*/ f32 1 883"/>
                  <a:gd name="f48" fmla="*/ f33 1 491"/>
                  <a:gd name="f49" fmla="*/ f34 1 883"/>
                  <a:gd name="f50" fmla="*/ f35 1 491"/>
                  <a:gd name="f51" fmla="*/ f36 1 883"/>
                  <a:gd name="f52" fmla="*/ f37 1 491"/>
                  <a:gd name="f53" fmla="*/ f38 1 883"/>
                  <a:gd name="f54" fmla="*/ f39 1 491"/>
                  <a:gd name="f55" fmla="*/ f40 1 883"/>
                  <a:gd name="f56" fmla="*/ f41 1 491"/>
                  <a:gd name="f57" fmla="*/ f42 1 883"/>
                  <a:gd name="f58" fmla="*/ f43 1 491"/>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883" h="491">
                    <a:moveTo>
                      <a:pt x="f8" y="f5"/>
                    </a:moveTo>
                    <a:lnTo>
                      <a:pt x="f9" y="f10"/>
                    </a:lnTo>
                    <a:lnTo>
                      <a:pt x="f11" y="f12"/>
                    </a:lnTo>
                    <a:lnTo>
                      <a:pt x="f6" y="f13"/>
                    </a:lnTo>
                    <a:lnTo>
                      <a:pt x="f14" y="f7"/>
                    </a:lnTo>
                    <a:lnTo>
                      <a:pt x="f15" y="f16"/>
                    </a:lnTo>
                    <a:lnTo>
                      <a:pt x="f5" y="f17"/>
                    </a:lnTo>
                    <a:lnTo>
                      <a:pt x="f8" y="f5"/>
                    </a:lnTo>
                    <a:close/>
                  </a:path>
                </a:pathLst>
              </a:custGeom>
              <a:solidFill>
                <a:srgbClr val="FFFF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20" name="Freeform 103">
                <a:extLst>
                  <a:ext uri="{FF2B5EF4-FFF2-40B4-BE49-F238E27FC236}">
                    <a16:creationId xmlns:a16="http://schemas.microsoft.com/office/drawing/2014/main" id="{CF3ABD23-320C-5881-8FE0-60DF9E169A46}"/>
                  </a:ext>
                </a:extLst>
              </p:cNvPr>
              <p:cNvSpPr/>
              <p:nvPr/>
            </p:nvSpPr>
            <p:spPr>
              <a:xfrm>
                <a:off x="2375227" y="2798173"/>
                <a:ext cx="836648" cy="918514"/>
              </a:xfrm>
              <a:custGeom>
                <a:avLst/>
                <a:gdLst>
                  <a:gd name="f0" fmla="val 10800000"/>
                  <a:gd name="f1" fmla="val 5400000"/>
                  <a:gd name="f2" fmla="val 360"/>
                  <a:gd name="f3" fmla="val 180"/>
                  <a:gd name="f4" fmla="val w"/>
                  <a:gd name="f5" fmla="val h"/>
                  <a:gd name="f6" fmla="val 0"/>
                  <a:gd name="f7" fmla="val 3537"/>
                  <a:gd name="f8" fmla="val 3882"/>
                  <a:gd name="f9" fmla="val 2047"/>
                  <a:gd name="f10" fmla="val 2166"/>
                  <a:gd name="f11" fmla="val 2287"/>
                  <a:gd name="f12" fmla="val 8"/>
                  <a:gd name="f13" fmla="val 2407"/>
                  <a:gd name="f14" fmla="val 22"/>
                  <a:gd name="f15" fmla="val 2528"/>
                  <a:gd name="f16" fmla="val 45"/>
                  <a:gd name="f17" fmla="val 2647"/>
                  <a:gd name="f18" fmla="val 77"/>
                  <a:gd name="f19" fmla="val 2767"/>
                  <a:gd name="f20" fmla="val 115"/>
                  <a:gd name="f21" fmla="val 2885"/>
                  <a:gd name="f22" fmla="val 163"/>
                  <a:gd name="f23" fmla="val 2983"/>
                  <a:gd name="f24" fmla="val 209"/>
                  <a:gd name="f25" fmla="val 3076"/>
                  <a:gd name="f26" fmla="val 257"/>
                  <a:gd name="f27" fmla="val 3164"/>
                  <a:gd name="f28" fmla="val 307"/>
                  <a:gd name="f29" fmla="val 3248"/>
                  <a:gd name="f30" fmla="val 3327"/>
                  <a:gd name="f31" fmla="val 414"/>
                  <a:gd name="f32" fmla="val 3401"/>
                  <a:gd name="f33" fmla="val 471"/>
                  <a:gd name="f34" fmla="val 3471"/>
                  <a:gd name="f35" fmla="val 528"/>
                  <a:gd name="f36" fmla="val 587"/>
                  <a:gd name="f37" fmla="val 2939"/>
                  <a:gd name="f38" fmla="val 1108"/>
                  <a:gd name="f39" fmla="val 2883"/>
                  <a:gd name="f40" fmla="val 1042"/>
                  <a:gd name="f41" fmla="val 2823"/>
                  <a:gd name="f42" fmla="val 981"/>
                  <a:gd name="f43" fmla="val 2759"/>
                  <a:gd name="f44" fmla="val 925"/>
                  <a:gd name="f45" fmla="val 2692"/>
                  <a:gd name="f46" fmla="val 876"/>
                  <a:gd name="f47" fmla="val 2623"/>
                  <a:gd name="f48" fmla="val 830"/>
                  <a:gd name="f49" fmla="val 2552"/>
                  <a:gd name="f50" fmla="val 788"/>
                  <a:gd name="f51" fmla="val 2478"/>
                  <a:gd name="f52" fmla="val 752"/>
                  <a:gd name="f53" fmla="val 2403"/>
                  <a:gd name="f54" fmla="val 720"/>
                  <a:gd name="f55" fmla="val 2327"/>
                  <a:gd name="f56" fmla="val 694"/>
                  <a:gd name="f57" fmla="val 2249"/>
                  <a:gd name="f58" fmla="val 671"/>
                  <a:gd name="f59" fmla="val 2170"/>
                  <a:gd name="f60" fmla="val 652"/>
                  <a:gd name="f61" fmla="val 2091"/>
                  <a:gd name="f62" fmla="val 638"/>
                  <a:gd name="f63" fmla="val 2012"/>
                  <a:gd name="f64" fmla="val 628"/>
                  <a:gd name="f65" fmla="val 1933"/>
                  <a:gd name="f66" fmla="val 622"/>
                  <a:gd name="f67" fmla="val 1854"/>
                  <a:gd name="f68" fmla="val 620"/>
                  <a:gd name="f69" fmla="val 1777"/>
                  <a:gd name="f70" fmla="val 621"/>
                  <a:gd name="f71" fmla="val 1700"/>
                  <a:gd name="f72" fmla="val 626"/>
                  <a:gd name="f73" fmla="val 1625"/>
                  <a:gd name="f74" fmla="val 635"/>
                  <a:gd name="f75" fmla="val 1553"/>
                  <a:gd name="f76" fmla="val 647"/>
                  <a:gd name="f77" fmla="val 1481"/>
                  <a:gd name="f78" fmla="val 662"/>
                  <a:gd name="f79" fmla="val 1413"/>
                  <a:gd name="f80" fmla="val 681"/>
                  <a:gd name="f81" fmla="val 1347"/>
                  <a:gd name="f82" fmla="val 703"/>
                  <a:gd name="f83" fmla="val 1298"/>
                  <a:gd name="f84" fmla="val 1249"/>
                  <a:gd name="f85" fmla="val 743"/>
                  <a:gd name="f86" fmla="val 1198"/>
                  <a:gd name="f87" fmla="val 768"/>
                  <a:gd name="f88" fmla="val 1144"/>
                  <a:gd name="f89" fmla="val 796"/>
                  <a:gd name="f90" fmla="val 1091"/>
                  <a:gd name="f91" fmla="val 827"/>
                  <a:gd name="f92" fmla="val 1036"/>
                  <a:gd name="f93" fmla="val 863"/>
                  <a:gd name="f94" fmla="val 901"/>
                  <a:gd name="f95" fmla="val 928"/>
                  <a:gd name="f96" fmla="val 942"/>
                  <a:gd name="f97" fmla="val 873"/>
                  <a:gd name="f98" fmla="val 986"/>
                  <a:gd name="f99" fmla="val 820"/>
                  <a:gd name="f100" fmla="val 1033"/>
                  <a:gd name="f101" fmla="val 766"/>
                  <a:gd name="f102" fmla="val 1084"/>
                  <a:gd name="f103" fmla="val 714"/>
                  <a:gd name="f104" fmla="val 1138"/>
                  <a:gd name="f105" fmla="val 664"/>
                  <a:gd name="f106" fmla="val 1194"/>
                  <a:gd name="f107" fmla="val 616"/>
                  <a:gd name="f108" fmla="val 1254"/>
                  <a:gd name="f109" fmla="val 570"/>
                  <a:gd name="f110" fmla="val 1316"/>
                  <a:gd name="f111" fmla="val 527"/>
                  <a:gd name="f112" fmla="val 1382"/>
                  <a:gd name="f113" fmla="val 486"/>
                  <a:gd name="f114" fmla="val 1451"/>
                  <a:gd name="f115" fmla="val 448"/>
                  <a:gd name="f116" fmla="val 1522"/>
                  <a:gd name="f117" fmla="val 1596"/>
                  <a:gd name="f118" fmla="val 383"/>
                  <a:gd name="f119" fmla="val 1673"/>
                  <a:gd name="f120" fmla="val 356"/>
                  <a:gd name="f121" fmla="val 1754"/>
                  <a:gd name="f122" fmla="val 335"/>
                  <a:gd name="f123" fmla="val 1836"/>
                  <a:gd name="f124" fmla="val 317"/>
                  <a:gd name="f125" fmla="val 1923"/>
                  <a:gd name="f126" fmla="val 305"/>
                  <a:gd name="f127" fmla="val 2011"/>
                  <a:gd name="f128" fmla="val 298"/>
                  <a:gd name="f129" fmla="val 2102"/>
                  <a:gd name="f130" fmla="val 297"/>
                  <a:gd name="f131" fmla="val 2196"/>
                  <a:gd name="f132" fmla="val 302"/>
                  <a:gd name="f133" fmla="val 2293"/>
                  <a:gd name="f134" fmla="val 312"/>
                  <a:gd name="f135" fmla="val 2392"/>
                  <a:gd name="f136" fmla="val 330"/>
                  <a:gd name="f137" fmla="val 2494"/>
                  <a:gd name="f138" fmla="val 354"/>
                  <a:gd name="f139" fmla="val 2598"/>
                  <a:gd name="f140" fmla="val 384"/>
                  <a:gd name="f141" fmla="val 2705"/>
                  <a:gd name="f142" fmla="val 419"/>
                  <a:gd name="f143" fmla="val 2802"/>
                  <a:gd name="f144" fmla="val 457"/>
                  <a:gd name="f145" fmla="val 2892"/>
                  <a:gd name="f146" fmla="val 499"/>
                  <a:gd name="f147" fmla="val 2977"/>
                  <a:gd name="f148" fmla="val 543"/>
                  <a:gd name="f149" fmla="val 3059"/>
                  <a:gd name="f150" fmla="val 591"/>
                  <a:gd name="f151" fmla="val 3134"/>
                  <a:gd name="f152" fmla="val 641"/>
                  <a:gd name="f153" fmla="val 3205"/>
                  <a:gd name="f154" fmla="val 695"/>
                  <a:gd name="f155" fmla="val 3271"/>
                  <a:gd name="f156" fmla="val 750"/>
                  <a:gd name="f157" fmla="val 3332"/>
                  <a:gd name="f158" fmla="val 807"/>
                  <a:gd name="f159" fmla="val 3391"/>
                  <a:gd name="f160" fmla="val 864"/>
                  <a:gd name="f161" fmla="val 3443"/>
                  <a:gd name="f162" fmla="val 924"/>
                  <a:gd name="f163" fmla="val 3493"/>
                  <a:gd name="f164" fmla="val 984"/>
                  <a:gd name="f165" fmla="val 3538"/>
                  <a:gd name="f166" fmla="val 1045"/>
                  <a:gd name="f167" fmla="val 3580"/>
                  <a:gd name="f168" fmla="val 1106"/>
                  <a:gd name="f169" fmla="val 3619"/>
                  <a:gd name="f170" fmla="val 1167"/>
                  <a:gd name="f171" fmla="val 3653"/>
                  <a:gd name="f172" fmla="val 1228"/>
                  <a:gd name="f173" fmla="val 3685"/>
                  <a:gd name="f174" fmla="val 1288"/>
                  <a:gd name="f175" fmla="val 3714"/>
                  <a:gd name="f176" fmla="val 1348"/>
                  <a:gd name="f177" fmla="val 3740"/>
                  <a:gd name="f178" fmla="val 1405"/>
                  <a:gd name="f179" fmla="val 3762"/>
                  <a:gd name="f180" fmla="val 1462"/>
                  <a:gd name="f181" fmla="val 3783"/>
                  <a:gd name="f182" fmla="val 1517"/>
                  <a:gd name="f183" fmla="val 3801"/>
                  <a:gd name="f184" fmla="val 1569"/>
                  <a:gd name="f185" fmla="val 3817"/>
                  <a:gd name="f186" fmla="val 1619"/>
                  <a:gd name="f187" fmla="val 3830"/>
                  <a:gd name="f188" fmla="val 1666"/>
                  <a:gd name="f189" fmla="val 3841"/>
                  <a:gd name="f190" fmla="val 1711"/>
                  <a:gd name="f191" fmla="val 3851"/>
                  <a:gd name="f192" fmla="val 1751"/>
                  <a:gd name="f193" fmla="val 3859"/>
                  <a:gd name="f194" fmla="val 1788"/>
                  <a:gd name="f195" fmla="val 3867"/>
                  <a:gd name="f196" fmla="val 1821"/>
                  <a:gd name="f197" fmla="val 3872"/>
                  <a:gd name="f198" fmla="val 1851"/>
                  <a:gd name="f199" fmla="val 3876"/>
                  <a:gd name="f200" fmla="val 1875"/>
                  <a:gd name="f201" fmla="val 3878"/>
                  <a:gd name="f202" fmla="val 1894"/>
                  <a:gd name="f203" fmla="val 3879"/>
                  <a:gd name="f204" fmla="val 1908"/>
                  <a:gd name="f205" fmla="val 3881"/>
                  <a:gd name="f206" fmla="val 1917"/>
                  <a:gd name="f207" fmla="val 1921"/>
                  <a:gd name="f208" fmla="val 1826"/>
                  <a:gd name="f209" fmla="val 1733"/>
                  <a:gd name="f210" fmla="val 3877"/>
                  <a:gd name="f211" fmla="val 1641"/>
                  <a:gd name="f212" fmla="val 3868"/>
                  <a:gd name="f213" fmla="val 1548"/>
                  <a:gd name="f214" fmla="val 3853"/>
                  <a:gd name="f215" fmla="val 1455"/>
                  <a:gd name="f216" fmla="val 3834"/>
                  <a:gd name="f217" fmla="val 1363"/>
                  <a:gd name="f218" fmla="val 3811"/>
                  <a:gd name="f219" fmla="val 1274"/>
                  <a:gd name="f220" fmla="val 1185"/>
                  <a:gd name="f221" fmla="val 3750"/>
                  <a:gd name="f222" fmla="val 1097"/>
                  <a:gd name="f223" fmla="val 3713"/>
                  <a:gd name="f224" fmla="val 1012"/>
                  <a:gd name="f225" fmla="val 3671"/>
                  <a:gd name="f226" fmla="val 3624"/>
                  <a:gd name="f227" fmla="val 846"/>
                  <a:gd name="f228" fmla="val 3573"/>
                  <a:gd name="f229" fmla="val 767"/>
                  <a:gd name="f230" fmla="val 3518"/>
                  <a:gd name="f231" fmla="val 691"/>
                  <a:gd name="f232" fmla="val 3458"/>
                  <a:gd name="f233" fmla="val 617"/>
                  <a:gd name="f234" fmla="val 3395"/>
                  <a:gd name="f235" fmla="val 546"/>
                  <a:gd name="f236" fmla="val 3326"/>
                  <a:gd name="f237" fmla="val 479"/>
                  <a:gd name="f238" fmla="val 3254"/>
                  <a:gd name="f239" fmla="val 415"/>
                  <a:gd name="f240" fmla="val 3177"/>
                  <a:gd name="f241" fmla="val 355"/>
                  <a:gd name="f242" fmla="val 3096"/>
                  <a:gd name="f243" fmla="val 299"/>
                  <a:gd name="f244" fmla="val 3011"/>
                  <a:gd name="f245" fmla="val 247"/>
                  <a:gd name="f246" fmla="val 2921"/>
                  <a:gd name="f247" fmla="val 199"/>
                  <a:gd name="f248" fmla="val 2829"/>
                  <a:gd name="f249" fmla="val 155"/>
                  <a:gd name="f250" fmla="val 2731"/>
                  <a:gd name="f251" fmla="val 117"/>
                  <a:gd name="f252" fmla="val 2629"/>
                  <a:gd name="f253" fmla="val 84"/>
                  <a:gd name="f254" fmla="val 2523"/>
                  <a:gd name="f255" fmla="val 56"/>
                  <a:gd name="f256" fmla="val 2414"/>
                  <a:gd name="f257" fmla="val 33"/>
                  <a:gd name="f258" fmla="val 2301"/>
                  <a:gd name="f259" fmla="val 17"/>
                  <a:gd name="f260" fmla="val 2184"/>
                  <a:gd name="f261" fmla="val 5"/>
                  <a:gd name="f262" fmla="val 2061"/>
                  <a:gd name="f263" fmla="val 1937"/>
                  <a:gd name="f264" fmla="val 3"/>
                  <a:gd name="f265" fmla="val 1825"/>
                  <a:gd name="f266" fmla="val 13"/>
                  <a:gd name="f267" fmla="val 1714"/>
                  <a:gd name="f268" fmla="val 31"/>
                  <a:gd name="f269" fmla="val 1605"/>
                  <a:gd name="f270" fmla="val 1498"/>
                  <a:gd name="f271" fmla="val 89"/>
                  <a:gd name="f272" fmla="val 1392"/>
                  <a:gd name="f273" fmla="val 129"/>
                  <a:gd name="f274" fmla="val 1289"/>
                  <a:gd name="f275" fmla="val 174"/>
                  <a:gd name="f276" fmla="val 1187"/>
                  <a:gd name="f277" fmla="val 227"/>
                  <a:gd name="f278" fmla="val 1088"/>
                  <a:gd name="f279" fmla="val 285"/>
                  <a:gd name="f280" fmla="val 993"/>
                  <a:gd name="f281" fmla="val 350"/>
                  <a:gd name="f282" fmla="val 900"/>
                  <a:gd name="f283" fmla="val 810"/>
                  <a:gd name="f284" fmla="val 494"/>
                  <a:gd name="f285" fmla="val 724"/>
                  <a:gd name="f286" fmla="val 573"/>
                  <a:gd name="f287" fmla="val 642"/>
                  <a:gd name="f288" fmla="val 658"/>
                  <a:gd name="f289" fmla="val 563"/>
                  <a:gd name="f290" fmla="val 746"/>
                  <a:gd name="f291" fmla="val 488"/>
                  <a:gd name="f292" fmla="val 839"/>
                  <a:gd name="f293" fmla="val 418"/>
                  <a:gd name="f294" fmla="val 935"/>
                  <a:gd name="f295" fmla="val 353"/>
                  <a:gd name="f296" fmla="val 1035"/>
                  <a:gd name="f297" fmla="val 292"/>
                  <a:gd name="f298" fmla="val 236"/>
                  <a:gd name="f299" fmla="val 1245"/>
                  <a:gd name="f300" fmla="val 185"/>
                  <a:gd name="f301" fmla="val 1353"/>
                  <a:gd name="f302" fmla="val 140"/>
                  <a:gd name="f303" fmla="val 1465"/>
                  <a:gd name="f304" fmla="val 101"/>
                  <a:gd name="f305" fmla="val 1578"/>
                  <a:gd name="f306" fmla="val 68"/>
                  <a:gd name="f307" fmla="val 1693"/>
                  <a:gd name="f308" fmla="val 41"/>
                  <a:gd name="f309" fmla="val 1810"/>
                  <a:gd name="f310" fmla="val 21"/>
                  <a:gd name="f311" fmla="val 1928"/>
                  <a:gd name="f312" fmla="val 7"/>
                  <a:gd name="f313" fmla="+- 0 0 -90"/>
                  <a:gd name="f314" fmla="*/ f4 1 3537"/>
                  <a:gd name="f315" fmla="*/ f5 1 3882"/>
                  <a:gd name="f316" fmla="val f6"/>
                  <a:gd name="f317" fmla="val f7"/>
                  <a:gd name="f318" fmla="val f8"/>
                  <a:gd name="f319" fmla="*/ f313 f0 1"/>
                  <a:gd name="f320" fmla="+- f318 0 f316"/>
                  <a:gd name="f321" fmla="+- f317 0 f316"/>
                  <a:gd name="f322" fmla="*/ f319 1 f3"/>
                  <a:gd name="f323" fmla="*/ f321 1 3537"/>
                  <a:gd name="f324" fmla="*/ f320 1 3882"/>
                  <a:gd name="f325" fmla="*/ 2287 f321 1"/>
                  <a:gd name="f326" fmla="*/ 8 f320 1"/>
                  <a:gd name="f327" fmla="*/ 2647 f321 1"/>
                  <a:gd name="f328" fmla="*/ 77 f320 1"/>
                  <a:gd name="f329" fmla="*/ 2983 f321 1"/>
                  <a:gd name="f330" fmla="*/ 209 f320 1"/>
                  <a:gd name="f331" fmla="*/ 3248 f321 1"/>
                  <a:gd name="f332" fmla="*/ 360 f320 1"/>
                  <a:gd name="f333" fmla="*/ 3471 f321 1"/>
                  <a:gd name="f334" fmla="*/ 528 f320 1"/>
                  <a:gd name="f335" fmla="*/ 2883 f321 1"/>
                  <a:gd name="f336" fmla="*/ 1042 f320 1"/>
                  <a:gd name="f337" fmla="*/ 2692 f321 1"/>
                  <a:gd name="f338" fmla="*/ 876 f320 1"/>
                  <a:gd name="f339" fmla="*/ 2478 f321 1"/>
                  <a:gd name="f340" fmla="*/ 752 f320 1"/>
                  <a:gd name="f341" fmla="*/ 2249 f321 1"/>
                  <a:gd name="f342" fmla="*/ 671 f320 1"/>
                  <a:gd name="f343" fmla="*/ 2012 f321 1"/>
                  <a:gd name="f344" fmla="*/ 628 f320 1"/>
                  <a:gd name="f345" fmla="*/ 1777 f321 1"/>
                  <a:gd name="f346" fmla="*/ 621 f320 1"/>
                  <a:gd name="f347" fmla="*/ 1553 f321 1"/>
                  <a:gd name="f348" fmla="*/ 647 f320 1"/>
                  <a:gd name="f349" fmla="*/ 1347 f321 1"/>
                  <a:gd name="f350" fmla="*/ 703 f320 1"/>
                  <a:gd name="f351" fmla="*/ 1198 f321 1"/>
                  <a:gd name="f352" fmla="*/ 768 f320 1"/>
                  <a:gd name="f353" fmla="*/ 1036 f321 1"/>
                  <a:gd name="f354" fmla="*/ 863 f320 1"/>
                  <a:gd name="f355" fmla="*/ 873 f321 1"/>
                  <a:gd name="f356" fmla="*/ 986 f320 1"/>
                  <a:gd name="f357" fmla="*/ 714 f321 1"/>
                  <a:gd name="f358" fmla="*/ 1138 f320 1"/>
                  <a:gd name="f359" fmla="*/ 570 f321 1"/>
                  <a:gd name="f360" fmla="*/ 1316 f320 1"/>
                  <a:gd name="f361" fmla="*/ 448 f321 1"/>
                  <a:gd name="f362" fmla="*/ 1522 f320 1"/>
                  <a:gd name="f363" fmla="*/ 356 f321 1"/>
                  <a:gd name="f364" fmla="*/ 1754 f320 1"/>
                  <a:gd name="f365" fmla="*/ 305 f321 1"/>
                  <a:gd name="f366" fmla="*/ 2011 f320 1"/>
                  <a:gd name="f367" fmla="*/ 302 f321 1"/>
                  <a:gd name="f368" fmla="*/ 2293 f320 1"/>
                  <a:gd name="f369" fmla="*/ 354 f321 1"/>
                  <a:gd name="f370" fmla="*/ 2598 f320 1"/>
                  <a:gd name="f371" fmla="*/ 457 f321 1"/>
                  <a:gd name="f372" fmla="*/ 2892 f320 1"/>
                  <a:gd name="f373" fmla="*/ 591 f321 1"/>
                  <a:gd name="f374" fmla="*/ 3134 f320 1"/>
                  <a:gd name="f375" fmla="*/ 750 f321 1"/>
                  <a:gd name="f376" fmla="*/ 3332 f320 1"/>
                  <a:gd name="f377" fmla="*/ 924 f321 1"/>
                  <a:gd name="f378" fmla="*/ 3493 f320 1"/>
                  <a:gd name="f379" fmla="*/ 1106 f321 1"/>
                  <a:gd name="f380" fmla="*/ 3619 f320 1"/>
                  <a:gd name="f381" fmla="*/ 1288 f321 1"/>
                  <a:gd name="f382" fmla="*/ 3714 f320 1"/>
                  <a:gd name="f383" fmla="*/ 1462 f321 1"/>
                  <a:gd name="f384" fmla="*/ 3783 f320 1"/>
                  <a:gd name="f385" fmla="*/ 1619 f321 1"/>
                  <a:gd name="f386" fmla="*/ 3830 f320 1"/>
                  <a:gd name="f387" fmla="*/ 1751 f321 1"/>
                  <a:gd name="f388" fmla="*/ 3859 f320 1"/>
                  <a:gd name="f389" fmla="*/ 1851 f321 1"/>
                  <a:gd name="f390" fmla="*/ 3876 f320 1"/>
                  <a:gd name="f391" fmla="*/ 1908 f321 1"/>
                  <a:gd name="f392" fmla="*/ 3881 f320 1"/>
                  <a:gd name="f393" fmla="*/ 1826 f321 1"/>
                  <a:gd name="f394" fmla="*/ 3882 f320 1"/>
                  <a:gd name="f395" fmla="*/ 1548 f321 1"/>
                  <a:gd name="f396" fmla="*/ 3853 f320 1"/>
                  <a:gd name="f397" fmla="*/ 1274 f321 1"/>
                  <a:gd name="f398" fmla="*/ 1012 f321 1"/>
                  <a:gd name="f399" fmla="*/ 3671 f320 1"/>
                  <a:gd name="f400" fmla="*/ 767 f321 1"/>
                  <a:gd name="f401" fmla="*/ 3518 f320 1"/>
                  <a:gd name="f402" fmla="*/ 546 f321 1"/>
                  <a:gd name="f403" fmla="*/ 3326 f320 1"/>
                  <a:gd name="f404" fmla="*/ 355 f321 1"/>
                  <a:gd name="f405" fmla="*/ 3096 f320 1"/>
                  <a:gd name="f406" fmla="*/ 199 f321 1"/>
                  <a:gd name="f407" fmla="*/ 2829 f320 1"/>
                  <a:gd name="f408" fmla="*/ 84 f321 1"/>
                  <a:gd name="f409" fmla="*/ 2523 f320 1"/>
                  <a:gd name="f410" fmla="*/ 17 f321 1"/>
                  <a:gd name="f411" fmla="*/ 2184 f320 1"/>
                  <a:gd name="f412" fmla="*/ 3 f321 1"/>
                  <a:gd name="f413" fmla="*/ 1825 f320 1"/>
                  <a:gd name="f414" fmla="*/ 56 f321 1"/>
                  <a:gd name="f415" fmla="*/ 1498 f320 1"/>
                  <a:gd name="f416" fmla="*/ 174 f321 1"/>
                  <a:gd name="f417" fmla="*/ 1187 f320 1"/>
                  <a:gd name="f418" fmla="*/ 350 f321 1"/>
                  <a:gd name="f419" fmla="*/ 900 f320 1"/>
                  <a:gd name="f420" fmla="*/ 573 f321 1"/>
                  <a:gd name="f421" fmla="*/ 642 f320 1"/>
                  <a:gd name="f422" fmla="*/ 839 f321 1"/>
                  <a:gd name="f423" fmla="*/ 418 f320 1"/>
                  <a:gd name="f424" fmla="*/ 1138 f321 1"/>
                  <a:gd name="f425" fmla="*/ 236 f320 1"/>
                  <a:gd name="f426" fmla="*/ 1465 f321 1"/>
                  <a:gd name="f427" fmla="*/ 101 f320 1"/>
                  <a:gd name="f428" fmla="*/ 1810 f321 1"/>
                  <a:gd name="f429" fmla="*/ 21 f320 1"/>
                  <a:gd name="f430" fmla="+- f322 0 f1"/>
                  <a:gd name="f431" fmla="*/ f325 1 3537"/>
                  <a:gd name="f432" fmla="*/ f326 1 3882"/>
                  <a:gd name="f433" fmla="*/ f327 1 3537"/>
                  <a:gd name="f434" fmla="*/ f328 1 3882"/>
                  <a:gd name="f435" fmla="*/ f329 1 3537"/>
                  <a:gd name="f436" fmla="*/ f330 1 3882"/>
                  <a:gd name="f437" fmla="*/ f331 1 3537"/>
                  <a:gd name="f438" fmla="*/ f332 1 3882"/>
                  <a:gd name="f439" fmla="*/ f333 1 3537"/>
                  <a:gd name="f440" fmla="*/ f334 1 3882"/>
                  <a:gd name="f441" fmla="*/ f335 1 3537"/>
                  <a:gd name="f442" fmla="*/ f336 1 3882"/>
                  <a:gd name="f443" fmla="*/ f337 1 3537"/>
                  <a:gd name="f444" fmla="*/ f338 1 3882"/>
                  <a:gd name="f445" fmla="*/ f339 1 3537"/>
                  <a:gd name="f446" fmla="*/ f340 1 3882"/>
                  <a:gd name="f447" fmla="*/ f341 1 3537"/>
                  <a:gd name="f448" fmla="*/ f342 1 3882"/>
                  <a:gd name="f449" fmla="*/ f343 1 3537"/>
                  <a:gd name="f450" fmla="*/ f344 1 3882"/>
                  <a:gd name="f451" fmla="*/ f345 1 3537"/>
                  <a:gd name="f452" fmla="*/ f346 1 3882"/>
                  <a:gd name="f453" fmla="*/ f347 1 3537"/>
                  <a:gd name="f454" fmla="*/ f348 1 3882"/>
                  <a:gd name="f455" fmla="*/ f349 1 3537"/>
                  <a:gd name="f456" fmla="*/ f350 1 3882"/>
                  <a:gd name="f457" fmla="*/ f351 1 3537"/>
                  <a:gd name="f458" fmla="*/ f352 1 3882"/>
                  <a:gd name="f459" fmla="*/ f353 1 3537"/>
                  <a:gd name="f460" fmla="*/ f354 1 3882"/>
                  <a:gd name="f461" fmla="*/ f355 1 3537"/>
                  <a:gd name="f462" fmla="*/ f356 1 3882"/>
                  <a:gd name="f463" fmla="*/ f357 1 3537"/>
                  <a:gd name="f464" fmla="*/ f358 1 3882"/>
                  <a:gd name="f465" fmla="*/ f359 1 3537"/>
                  <a:gd name="f466" fmla="*/ f360 1 3882"/>
                  <a:gd name="f467" fmla="*/ f361 1 3537"/>
                  <a:gd name="f468" fmla="*/ f362 1 3882"/>
                  <a:gd name="f469" fmla="*/ f363 1 3537"/>
                  <a:gd name="f470" fmla="*/ f364 1 3882"/>
                  <a:gd name="f471" fmla="*/ f365 1 3537"/>
                  <a:gd name="f472" fmla="*/ f366 1 3882"/>
                  <a:gd name="f473" fmla="*/ f367 1 3537"/>
                  <a:gd name="f474" fmla="*/ f368 1 3882"/>
                  <a:gd name="f475" fmla="*/ f369 1 3537"/>
                  <a:gd name="f476" fmla="*/ f370 1 3882"/>
                  <a:gd name="f477" fmla="*/ f371 1 3537"/>
                  <a:gd name="f478" fmla="*/ f372 1 3882"/>
                  <a:gd name="f479" fmla="*/ f373 1 3537"/>
                  <a:gd name="f480" fmla="*/ f374 1 3882"/>
                  <a:gd name="f481" fmla="*/ f375 1 3537"/>
                  <a:gd name="f482" fmla="*/ f376 1 3882"/>
                  <a:gd name="f483" fmla="*/ f377 1 3537"/>
                  <a:gd name="f484" fmla="*/ f378 1 3882"/>
                  <a:gd name="f485" fmla="*/ f379 1 3537"/>
                  <a:gd name="f486" fmla="*/ f380 1 3882"/>
                  <a:gd name="f487" fmla="*/ f381 1 3537"/>
                  <a:gd name="f488" fmla="*/ f382 1 3882"/>
                  <a:gd name="f489" fmla="*/ f383 1 3537"/>
                  <a:gd name="f490" fmla="*/ f384 1 3882"/>
                  <a:gd name="f491" fmla="*/ f385 1 3537"/>
                  <a:gd name="f492" fmla="*/ f386 1 3882"/>
                  <a:gd name="f493" fmla="*/ f387 1 3537"/>
                  <a:gd name="f494" fmla="*/ f388 1 3882"/>
                  <a:gd name="f495" fmla="*/ f389 1 3537"/>
                  <a:gd name="f496" fmla="*/ f390 1 3882"/>
                  <a:gd name="f497" fmla="*/ f391 1 3537"/>
                  <a:gd name="f498" fmla="*/ f392 1 3882"/>
                  <a:gd name="f499" fmla="*/ f393 1 3537"/>
                  <a:gd name="f500" fmla="*/ f394 1 3882"/>
                  <a:gd name="f501" fmla="*/ f395 1 3537"/>
                  <a:gd name="f502" fmla="*/ f396 1 3882"/>
                  <a:gd name="f503" fmla="*/ f397 1 3537"/>
                  <a:gd name="f504" fmla="*/ f398 1 3537"/>
                  <a:gd name="f505" fmla="*/ f399 1 3882"/>
                  <a:gd name="f506" fmla="*/ f400 1 3537"/>
                  <a:gd name="f507" fmla="*/ f401 1 3882"/>
                  <a:gd name="f508" fmla="*/ f402 1 3537"/>
                  <a:gd name="f509" fmla="*/ f403 1 3882"/>
                  <a:gd name="f510" fmla="*/ f404 1 3537"/>
                  <a:gd name="f511" fmla="*/ f405 1 3882"/>
                  <a:gd name="f512" fmla="*/ f406 1 3537"/>
                  <a:gd name="f513" fmla="*/ f407 1 3882"/>
                  <a:gd name="f514" fmla="*/ f408 1 3537"/>
                  <a:gd name="f515" fmla="*/ f409 1 3882"/>
                  <a:gd name="f516" fmla="*/ f410 1 3537"/>
                  <a:gd name="f517" fmla="*/ f411 1 3882"/>
                  <a:gd name="f518" fmla="*/ f412 1 3537"/>
                  <a:gd name="f519" fmla="*/ f413 1 3882"/>
                  <a:gd name="f520" fmla="*/ f414 1 3537"/>
                  <a:gd name="f521" fmla="*/ f415 1 3882"/>
                  <a:gd name="f522" fmla="*/ f416 1 3537"/>
                  <a:gd name="f523" fmla="*/ f417 1 3882"/>
                  <a:gd name="f524" fmla="*/ f418 1 3537"/>
                  <a:gd name="f525" fmla="*/ f419 1 3882"/>
                  <a:gd name="f526" fmla="*/ f420 1 3537"/>
                  <a:gd name="f527" fmla="*/ f421 1 3882"/>
                  <a:gd name="f528" fmla="*/ f422 1 3537"/>
                  <a:gd name="f529" fmla="*/ f423 1 3882"/>
                  <a:gd name="f530" fmla="*/ f424 1 3537"/>
                  <a:gd name="f531" fmla="*/ f425 1 3882"/>
                  <a:gd name="f532" fmla="*/ f426 1 3537"/>
                  <a:gd name="f533" fmla="*/ f427 1 3882"/>
                  <a:gd name="f534" fmla="*/ f428 1 3537"/>
                  <a:gd name="f535" fmla="*/ f429 1 3882"/>
                  <a:gd name="f536" fmla="*/ 0 1 f323"/>
                  <a:gd name="f537" fmla="*/ f317 1 f323"/>
                  <a:gd name="f538" fmla="*/ 0 1 f324"/>
                  <a:gd name="f539" fmla="*/ f318 1 f324"/>
                  <a:gd name="f540" fmla="*/ f431 1 f323"/>
                  <a:gd name="f541" fmla="*/ f432 1 f324"/>
                  <a:gd name="f542" fmla="*/ f433 1 f323"/>
                  <a:gd name="f543" fmla="*/ f434 1 f324"/>
                  <a:gd name="f544" fmla="*/ f435 1 f323"/>
                  <a:gd name="f545" fmla="*/ f436 1 f324"/>
                  <a:gd name="f546" fmla="*/ f437 1 f323"/>
                  <a:gd name="f547" fmla="*/ f438 1 f324"/>
                  <a:gd name="f548" fmla="*/ f439 1 f323"/>
                  <a:gd name="f549" fmla="*/ f440 1 f324"/>
                  <a:gd name="f550" fmla="*/ f441 1 f323"/>
                  <a:gd name="f551" fmla="*/ f442 1 f324"/>
                  <a:gd name="f552" fmla="*/ f443 1 f323"/>
                  <a:gd name="f553" fmla="*/ f444 1 f324"/>
                  <a:gd name="f554" fmla="*/ f445 1 f323"/>
                  <a:gd name="f555" fmla="*/ f446 1 f324"/>
                  <a:gd name="f556" fmla="*/ f447 1 f323"/>
                  <a:gd name="f557" fmla="*/ f448 1 f324"/>
                  <a:gd name="f558" fmla="*/ f449 1 f323"/>
                  <a:gd name="f559" fmla="*/ f450 1 f324"/>
                  <a:gd name="f560" fmla="*/ f451 1 f323"/>
                  <a:gd name="f561" fmla="*/ f452 1 f324"/>
                  <a:gd name="f562" fmla="*/ f453 1 f323"/>
                  <a:gd name="f563" fmla="*/ f454 1 f324"/>
                  <a:gd name="f564" fmla="*/ f455 1 f323"/>
                  <a:gd name="f565" fmla="*/ f456 1 f324"/>
                  <a:gd name="f566" fmla="*/ f457 1 f323"/>
                  <a:gd name="f567" fmla="*/ f458 1 f324"/>
                  <a:gd name="f568" fmla="*/ f459 1 f323"/>
                  <a:gd name="f569" fmla="*/ f460 1 f324"/>
                  <a:gd name="f570" fmla="*/ f461 1 f323"/>
                  <a:gd name="f571" fmla="*/ f462 1 f324"/>
                  <a:gd name="f572" fmla="*/ f463 1 f323"/>
                  <a:gd name="f573" fmla="*/ f464 1 f324"/>
                  <a:gd name="f574" fmla="*/ f465 1 f323"/>
                  <a:gd name="f575" fmla="*/ f466 1 f324"/>
                  <a:gd name="f576" fmla="*/ f467 1 f323"/>
                  <a:gd name="f577" fmla="*/ f468 1 f324"/>
                  <a:gd name="f578" fmla="*/ f469 1 f323"/>
                  <a:gd name="f579" fmla="*/ f470 1 f324"/>
                  <a:gd name="f580" fmla="*/ f471 1 f323"/>
                  <a:gd name="f581" fmla="*/ f472 1 f324"/>
                  <a:gd name="f582" fmla="*/ f473 1 f323"/>
                  <a:gd name="f583" fmla="*/ f474 1 f324"/>
                  <a:gd name="f584" fmla="*/ f475 1 f323"/>
                  <a:gd name="f585" fmla="*/ f476 1 f324"/>
                  <a:gd name="f586" fmla="*/ f477 1 f323"/>
                  <a:gd name="f587" fmla="*/ f478 1 f324"/>
                  <a:gd name="f588" fmla="*/ f479 1 f323"/>
                  <a:gd name="f589" fmla="*/ f480 1 f324"/>
                  <a:gd name="f590" fmla="*/ f481 1 f323"/>
                  <a:gd name="f591" fmla="*/ f482 1 f324"/>
                  <a:gd name="f592" fmla="*/ f483 1 f323"/>
                  <a:gd name="f593" fmla="*/ f484 1 f324"/>
                  <a:gd name="f594" fmla="*/ f485 1 f323"/>
                  <a:gd name="f595" fmla="*/ f486 1 f324"/>
                  <a:gd name="f596" fmla="*/ f487 1 f323"/>
                  <a:gd name="f597" fmla="*/ f488 1 f324"/>
                  <a:gd name="f598" fmla="*/ f489 1 f323"/>
                  <a:gd name="f599" fmla="*/ f490 1 f324"/>
                  <a:gd name="f600" fmla="*/ f491 1 f323"/>
                  <a:gd name="f601" fmla="*/ f492 1 f324"/>
                  <a:gd name="f602" fmla="*/ f493 1 f323"/>
                  <a:gd name="f603" fmla="*/ f494 1 f324"/>
                  <a:gd name="f604" fmla="*/ f495 1 f323"/>
                  <a:gd name="f605" fmla="*/ f496 1 f324"/>
                  <a:gd name="f606" fmla="*/ f497 1 f323"/>
                  <a:gd name="f607" fmla="*/ f498 1 f324"/>
                  <a:gd name="f608" fmla="*/ f499 1 f323"/>
                  <a:gd name="f609" fmla="*/ f500 1 f324"/>
                  <a:gd name="f610" fmla="*/ f501 1 f323"/>
                  <a:gd name="f611" fmla="*/ f502 1 f324"/>
                  <a:gd name="f612" fmla="*/ f503 1 f323"/>
                  <a:gd name="f613" fmla="*/ f504 1 f323"/>
                  <a:gd name="f614" fmla="*/ f505 1 f324"/>
                  <a:gd name="f615" fmla="*/ f506 1 f323"/>
                  <a:gd name="f616" fmla="*/ f507 1 f324"/>
                  <a:gd name="f617" fmla="*/ f508 1 f323"/>
                  <a:gd name="f618" fmla="*/ f509 1 f324"/>
                  <a:gd name="f619" fmla="*/ f510 1 f323"/>
                  <a:gd name="f620" fmla="*/ f511 1 f324"/>
                  <a:gd name="f621" fmla="*/ f512 1 f323"/>
                  <a:gd name="f622" fmla="*/ f513 1 f324"/>
                  <a:gd name="f623" fmla="*/ f514 1 f323"/>
                  <a:gd name="f624" fmla="*/ f515 1 f324"/>
                  <a:gd name="f625" fmla="*/ f516 1 f323"/>
                  <a:gd name="f626" fmla="*/ f517 1 f324"/>
                  <a:gd name="f627" fmla="*/ f518 1 f323"/>
                  <a:gd name="f628" fmla="*/ f519 1 f324"/>
                  <a:gd name="f629" fmla="*/ f520 1 f323"/>
                  <a:gd name="f630" fmla="*/ f521 1 f324"/>
                  <a:gd name="f631" fmla="*/ f522 1 f323"/>
                  <a:gd name="f632" fmla="*/ f523 1 f324"/>
                  <a:gd name="f633" fmla="*/ f524 1 f323"/>
                  <a:gd name="f634" fmla="*/ f525 1 f324"/>
                  <a:gd name="f635" fmla="*/ f526 1 f323"/>
                  <a:gd name="f636" fmla="*/ f527 1 f324"/>
                  <a:gd name="f637" fmla="*/ f528 1 f323"/>
                  <a:gd name="f638" fmla="*/ f529 1 f324"/>
                  <a:gd name="f639" fmla="*/ f530 1 f323"/>
                  <a:gd name="f640" fmla="*/ f531 1 f324"/>
                  <a:gd name="f641" fmla="*/ f532 1 f323"/>
                  <a:gd name="f642" fmla="*/ f533 1 f324"/>
                  <a:gd name="f643" fmla="*/ f534 1 f323"/>
                  <a:gd name="f644" fmla="*/ f535 1 f324"/>
                  <a:gd name="f645" fmla="*/ f536 f314 1"/>
                  <a:gd name="f646" fmla="*/ f537 f314 1"/>
                  <a:gd name="f647" fmla="*/ f539 f315 1"/>
                  <a:gd name="f648" fmla="*/ f538 f315 1"/>
                  <a:gd name="f649" fmla="*/ f540 f314 1"/>
                  <a:gd name="f650" fmla="*/ f541 f315 1"/>
                  <a:gd name="f651" fmla="*/ f542 f314 1"/>
                  <a:gd name="f652" fmla="*/ f543 f315 1"/>
                  <a:gd name="f653" fmla="*/ f544 f314 1"/>
                  <a:gd name="f654" fmla="*/ f545 f315 1"/>
                  <a:gd name="f655" fmla="*/ f546 f314 1"/>
                  <a:gd name="f656" fmla="*/ f547 f315 1"/>
                  <a:gd name="f657" fmla="*/ f548 f314 1"/>
                  <a:gd name="f658" fmla="*/ f549 f315 1"/>
                  <a:gd name="f659" fmla="*/ f550 f314 1"/>
                  <a:gd name="f660" fmla="*/ f551 f315 1"/>
                  <a:gd name="f661" fmla="*/ f552 f314 1"/>
                  <a:gd name="f662" fmla="*/ f553 f315 1"/>
                  <a:gd name="f663" fmla="*/ f554 f314 1"/>
                  <a:gd name="f664" fmla="*/ f555 f315 1"/>
                  <a:gd name="f665" fmla="*/ f556 f314 1"/>
                  <a:gd name="f666" fmla="*/ f557 f315 1"/>
                  <a:gd name="f667" fmla="*/ f558 f314 1"/>
                  <a:gd name="f668" fmla="*/ f559 f315 1"/>
                  <a:gd name="f669" fmla="*/ f560 f314 1"/>
                  <a:gd name="f670" fmla="*/ f561 f315 1"/>
                  <a:gd name="f671" fmla="*/ f562 f314 1"/>
                  <a:gd name="f672" fmla="*/ f563 f315 1"/>
                  <a:gd name="f673" fmla="*/ f564 f314 1"/>
                  <a:gd name="f674" fmla="*/ f565 f315 1"/>
                  <a:gd name="f675" fmla="*/ f566 f314 1"/>
                  <a:gd name="f676" fmla="*/ f567 f315 1"/>
                  <a:gd name="f677" fmla="*/ f568 f314 1"/>
                  <a:gd name="f678" fmla="*/ f569 f315 1"/>
                  <a:gd name="f679" fmla="*/ f570 f314 1"/>
                  <a:gd name="f680" fmla="*/ f571 f315 1"/>
                  <a:gd name="f681" fmla="*/ f572 f314 1"/>
                  <a:gd name="f682" fmla="*/ f573 f315 1"/>
                  <a:gd name="f683" fmla="*/ f574 f314 1"/>
                  <a:gd name="f684" fmla="*/ f575 f315 1"/>
                  <a:gd name="f685" fmla="*/ f576 f314 1"/>
                  <a:gd name="f686" fmla="*/ f577 f315 1"/>
                  <a:gd name="f687" fmla="*/ f578 f314 1"/>
                  <a:gd name="f688" fmla="*/ f579 f315 1"/>
                  <a:gd name="f689" fmla="*/ f580 f314 1"/>
                  <a:gd name="f690" fmla="*/ f581 f315 1"/>
                  <a:gd name="f691" fmla="*/ f582 f314 1"/>
                  <a:gd name="f692" fmla="*/ f583 f315 1"/>
                  <a:gd name="f693" fmla="*/ f584 f314 1"/>
                  <a:gd name="f694" fmla="*/ f585 f315 1"/>
                  <a:gd name="f695" fmla="*/ f586 f314 1"/>
                  <a:gd name="f696" fmla="*/ f587 f315 1"/>
                  <a:gd name="f697" fmla="*/ f588 f314 1"/>
                  <a:gd name="f698" fmla="*/ f589 f315 1"/>
                  <a:gd name="f699" fmla="*/ f590 f314 1"/>
                  <a:gd name="f700" fmla="*/ f591 f315 1"/>
                  <a:gd name="f701" fmla="*/ f592 f314 1"/>
                  <a:gd name="f702" fmla="*/ f593 f315 1"/>
                  <a:gd name="f703" fmla="*/ f594 f314 1"/>
                  <a:gd name="f704" fmla="*/ f595 f315 1"/>
                  <a:gd name="f705" fmla="*/ f596 f314 1"/>
                  <a:gd name="f706" fmla="*/ f597 f315 1"/>
                  <a:gd name="f707" fmla="*/ f598 f314 1"/>
                  <a:gd name="f708" fmla="*/ f599 f315 1"/>
                  <a:gd name="f709" fmla="*/ f600 f314 1"/>
                  <a:gd name="f710" fmla="*/ f601 f315 1"/>
                  <a:gd name="f711" fmla="*/ f602 f314 1"/>
                  <a:gd name="f712" fmla="*/ f603 f315 1"/>
                  <a:gd name="f713" fmla="*/ f604 f314 1"/>
                  <a:gd name="f714" fmla="*/ f605 f315 1"/>
                  <a:gd name="f715" fmla="*/ f606 f314 1"/>
                  <a:gd name="f716" fmla="*/ f607 f315 1"/>
                  <a:gd name="f717" fmla="*/ f608 f314 1"/>
                  <a:gd name="f718" fmla="*/ f609 f315 1"/>
                  <a:gd name="f719" fmla="*/ f610 f314 1"/>
                  <a:gd name="f720" fmla="*/ f611 f315 1"/>
                  <a:gd name="f721" fmla="*/ f612 f314 1"/>
                  <a:gd name="f722" fmla="*/ f613 f314 1"/>
                  <a:gd name="f723" fmla="*/ f614 f315 1"/>
                  <a:gd name="f724" fmla="*/ f615 f314 1"/>
                  <a:gd name="f725" fmla="*/ f616 f315 1"/>
                  <a:gd name="f726" fmla="*/ f617 f314 1"/>
                  <a:gd name="f727" fmla="*/ f618 f315 1"/>
                  <a:gd name="f728" fmla="*/ f619 f314 1"/>
                  <a:gd name="f729" fmla="*/ f620 f315 1"/>
                  <a:gd name="f730" fmla="*/ f621 f314 1"/>
                  <a:gd name="f731" fmla="*/ f622 f315 1"/>
                  <a:gd name="f732" fmla="*/ f623 f314 1"/>
                  <a:gd name="f733" fmla="*/ f624 f315 1"/>
                  <a:gd name="f734" fmla="*/ f625 f314 1"/>
                  <a:gd name="f735" fmla="*/ f626 f315 1"/>
                  <a:gd name="f736" fmla="*/ f627 f314 1"/>
                  <a:gd name="f737" fmla="*/ f628 f315 1"/>
                  <a:gd name="f738" fmla="*/ f629 f314 1"/>
                  <a:gd name="f739" fmla="*/ f630 f315 1"/>
                  <a:gd name="f740" fmla="*/ f631 f314 1"/>
                  <a:gd name="f741" fmla="*/ f632 f315 1"/>
                  <a:gd name="f742" fmla="*/ f633 f314 1"/>
                  <a:gd name="f743" fmla="*/ f634 f315 1"/>
                  <a:gd name="f744" fmla="*/ f635 f314 1"/>
                  <a:gd name="f745" fmla="*/ f636 f315 1"/>
                  <a:gd name="f746" fmla="*/ f637 f314 1"/>
                  <a:gd name="f747" fmla="*/ f638 f315 1"/>
                  <a:gd name="f748" fmla="*/ f639 f314 1"/>
                  <a:gd name="f749" fmla="*/ f640 f315 1"/>
                  <a:gd name="f750" fmla="*/ f641 f314 1"/>
                  <a:gd name="f751" fmla="*/ f642 f315 1"/>
                  <a:gd name="f752" fmla="*/ f643 f314 1"/>
                  <a:gd name="f753" fmla="*/ f644 f315 1"/>
                </a:gdLst>
                <a:ahLst/>
                <a:cxnLst>
                  <a:cxn ang="3cd4">
                    <a:pos x="hc" y="t"/>
                  </a:cxn>
                  <a:cxn ang="0">
                    <a:pos x="r" y="vc"/>
                  </a:cxn>
                  <a:cxn ang="cd4">
                    <a:pos x="hc" y="b"/>
                  </a:cxn>
                  <a:cxn ang="cd2">
                    <a:pos x="l" y="vc"/>
                  </a:cxn>
                  <a:cxn ang="f430">
                    <a:pos x="f649" y="f650"/>
                  </a:cxn>
                  <a:cxn ang="f430">
                    <a:pos x="f651" y="f652"/>
                  </a:cxn>
                  <a:cxn ang="f430">
                    <a:pos x="f653" y="f654"/>
                  </a:cxn>
                  <a:cxn ang="f430">
                    <a:pos x="f655" y="f656"/>
                  </a:cxn>
                  <a:cxn ang="f430">
                    <a:pos x="f657" y="f658"/>
                  </a:cxn>
                  <a:cxn ang="f430">
                    <a:pos x="f659" y="f660"/>
                  </a:cxn>
                  <a:cxn ang="f430">
                    <a:pos x="f661" y="f662"/>
                  </a:cxn>
                  <a:cxn ang="f430">
                    <a:pos x="f663" y="f664"/>
                  </a:cxn>
                  <a:cxn ang="f430">
                    <a:pos x="f665" y="f666"/>
                  </a:cxn>
                  <a:cxn ang="f430">
                    <a:pos x="f667" y="f668"/>
                  </a:cxn>
                  <a:cxn ang="f430">
                    <a:pos x="f669" y="f670"/>
                  </a:cxn>
                  <a:cxn ang="f430">
                    <a:pos x="f671" y="f672"/>
                  </a:cxn>
                  <a:cxn ang="f430">
                    <a:pos x="f673" y="f674"/>
                  </a:cxn>
                  <a:cxn ang="f430">
                    <a:pos x="f675" y="f676"/>
                  </a:cxn>
                  <a:cxn ang="f430">
                    <a:pos x="f677" y="f678"/>
                  </a:cxn>
                  <a:cxn ang="f430">
                    <a:pos x="f679" y="f680"/>
                  </a:cxn>
                  <a:cxn ang="f430">
                    <a:pos x="f681" y="f682"/>
                  </a:cxn>
                  <a:cxn ang="f430">
                    <a:pos x="f683" y="f684"/>
                  </a:cxn>
                  <a:cxn ang="f430">
                    <a:pos x="f685" y="f686"/>
                  </a:cxn>
                  <a:cxn ang="f430">
                    <a:pos x="f687" y="f688"/>
                  </a:cxn>
                  <a:cxn ang="f430">
                    <a:pos x="f689" y="f690"/>
                  </a:cxn>
                  <a:cxn ang="f430">
                    <a:pos x="f691" y="f692"/>
                  </a:cxn>
                  <a:cxn ang="f430">
                    <a:pos x="f693" y="f694"/>
                  </a:cxn>
                  <a:cxn ang="f430">
                    <a:pos x="f695" y="f696"/>
                  </a:cxn>
                  <a:cxn ang="f430">
                    <a:pos x="f697" y="f698"/>
                  </a:cxn>
                  <a:cxn ang="f430">
                    <a:pos x="f699" y="f700"/>
                  </a:cxn>
                  <a:cxn ang="f430">
                    <a:pos x="f701" y="f702"/>
                  </a:cxn>
                  <a:cxn ang="f430">
                    <a:pos x="f703" y="f704"/>
                  </a:cxn>
                  <a:cxn ang="f430">
                    <a:pos x="f705" y="f706"/>
                  </a:cxn>
                  <a:cxn ang="f430">
                    <a:pos x="f707" y="f708"/>
                  </a:cxn>
                  <a:cxn ang="f430">
                    <a:pos x="f709" y="f710"/>
                  </a:cxn>
                  <a:cxn ang="f430">
                    <a:pos x="f711" y="f712"/>
                  </a:cxn>
                  <a:cxn ang="f430">
                    <a:pos x="f713" y="f714"/>
                  </a:cxn>
                  <a:cxn ang="f430">
                    <a:pos x="f715" y="f716"/>
                  </a:cxn>
                  <a:cxn ang="f430">
                    <a:pos x="f717" y="f718"/>
                  </a:cxn>
                  <a:cxn ang="f430">
                    <a:pos x="f719" y="f720"/>
                  </a:cxn>
                  <a:cxn ang="f430">
                    <a:pos x="f721" y="f708"/>
                  </a:cxn>
                  <a:cxn ang="f430">
                    <a:pos x="f722" y="f723"/>
                  </a:cxn>
                  <a:cxn ang="f430">
                    <a:pos x="f724" y="f725"/>
                  </a:cxn>
                  <a:cxn ang="f430">
                    <a:pos x="f726" y="f727"/>
                  </a:cxn>
                  <a:cxn ang="f430">
                    <a:pos x="f728" y="f729"/>
                  </a:cxn>
                  <a:cxn ang="f430">
                    <a:pos x="f730" y="f731"/>
                  </a:cxn>
                  <a:cxn ang="f430">
                    <a:pos x="f732" y="f733"/>
                  </a:cxn>
                  <a:cxn ang="f430">
                    <a:pos x="f734" y="f735"/>
                  </a:cxn>
                  <a:cxn ang="f430">
                    <a:pos x="f736" y="f737"/>
                  </a:cxn>
                  <a:cxn ang="f430">
                    <a:pos x="f738" y="f739"/>
                  </a:cxn>
                  <a:cxn ang="f430">
                    <a:pos x="f740" y="f741"/>
                  </a:cxn>
                  <a:cxn ang="f430">
                    <a:pos x="f742" y="f743"/>
                  </a:cxn>
                  <a:cxn ang="f430">
                    <a:pos x="f744" y="f745"/>
                  </a:cxn>
                  <a:cxn ang="f430">
                    <a:pos x="f746" y="f747"/>
                  </a:cxn>
                  <a:cxn ang="f430">
                    <a:pos x="f748" y="f749"/>
                  </a:cxn>
                  <a:cxn ang="f430">
                    <a:pos x="f750" y="f751"/>
                  </a:cxn>
                  <a:cxn ang="f430">
                    <a:pos x="f752" y="f753"/>
                  </a:cxn>
                </a:cxnLst>
                <a:rect l="f645" t="f648" r="f646" b="f647"/>
                <a:pathLst>
                  <a:path w="3537" h="3882">
                    <a:moveTo>
                      <a:pt x="f9" y="f6"/>
                    </a:moveTo>
                    <a:lnTo>
                      <a:pt x="f10" y="f6"/>
                    </a:lnTo>
                    <a:lnTo>
                      <a:pt x="f11" y="f12"/>
                    </a:lnTo>
                    <a:lnTo>
                      <a:pt x="f13" y="f14"/>
                    </a:lnTo>
                    <a:lnTo>
                      <a:pt x="f15" y="f16"/>
                    </a:lnTo>
                    <a:lnTo>
                      <a:pt x="f17" y="f18"/>
                    </a:lnTo>
                    <a:lnTo>
                      <a:pt x="f19" y="f20"/>
                    </a:lnTo>
                    <a:lnTo>
                      <a:pt x="f21" y="f22"/>
                    </a:lnTo>
                    <a:lnTo>
                      <a:pt x="f23" y="f24"/>
                    </a:lnTo>
                    <a:lnTo>
                      <a:pt x="f25" y="f26"/>
                    </a:lnTo>
                    <a:lnTo>
                      <a:pt x="f27" y="f28"/>
                    </a:lnTo>
                    <a:lnTo>
                      <a:pt x="f29" y="f2"/>
                    </a:lnTo>
                    <a:lnTo>
                      <a:pt x="f30" y="f31"/>
                    </a:lnTo>
                    <a:lnTo>
                      <a:pt x="f32" y="f33"/>
                    </a:lnTo>
                    <a:lnTo>
                      <a:pt x="f34" y="f35"/>
                    </a:lnTo>
                    <a:lnTo>
                      <a:pt x="f7"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54"/>
                    </a:lnTo>
                    <a:lnTo>
                      <a:pt x="f84" y="f85"/>
                    </a:lnTo>
                    <a:lnTo>
                      <a:pt x="f86" y="f87"/>
                    </a:lnTo>
                    <a:lnTo>
                      <a:pt x="f88" y="f89"/>
                    </a:lnTo>
                    <a:lnTo>
                      <a:pt x="f90" y="f91"/>
                    </a:lnTo>
                    <a:lnTo>
                      <a:pt x="f92" y="f93"/>
                    </a:lnTo>
                    <a:lnTo>
                      <a:pt x="f42"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115" y="f116"/>
                    </a:lnTo>
                    <a:lnTo>
                      <a:pt x="f31"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7"/>
                    </a:lnTo>
                    <a:lnTo>
                      <a:pt x="f138" y="f139"/>
                    </a:lnTo>
                    <a:lnTo>
                      <a:pt x="f140" y="f141"/>
                    </a:lnTo>
                    <a:lnTo>
                      <a:pt x="f142"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164" y="f165"/>
                    </a:lnTo>
                    <a:lnTo>
                      <a:pt x="f166" y="f167"/>
                    </a:lnTo>
                    <a:lnTo>
                      <a:pt x="f168" y="f169"/>
                    </a:lnTo>
                    <a:lnTo>
                      <a:pt x="f170" y="f171"/>
                    </a:lnTo>
                    <a:lnTo>
                      <a:pt x="f172" y="f173"/>
                    </a:lnTo>
                    <a:lnTo>
                      <a:pt x="f174" y="f175"/>
                    </a:lnTo>
                    <a:lnTo>
                      <a:pt x="f176" y="f177"/>
                    </a:lnTo>
                    <a:lnTo>
                      <a:pt x="f178" y="f179"/>
                    </a:lnTo>
                    <a:lnTo>
                      <a:pt x="f180" y="f181"/>
                    </a:lnTo>
                    <a:lnTo>
                      <a:pt x="f182" y="f183"/>
                    </a:lnTo>
                    <a:lnTo>
                      <a:pt x="f184" y="f185"/>
                    </a:lnTo>
                    <a:lnTo>
                      <a:pt x="f186" y="f187"/>
                    </a:lnTo>
                    <a:lnTo>
                      <a:pt x="f188" y="f189"/>
                    </a:lnTo>
                    <a:lnTo>
                      <a:pt x="f190" y="f191"/>
                    </a:lnTo>
                    <a:lnTo>
                      <a:pt x="f192" y="f193"/>
                    </a:lnTo>
                    <a:lnTo>
                      <a:pt x="f194" y="f195"/>
                    </a:lnTo>
                    <a:lnTo>
                      <a:pt x="f196" y="f197"/>
                    </a:lnTo>
                    <a:lnTo>
                      <a:pt x="f198" y="f199"/>
                    </a:lnTo>
                    <a:lnTo>
                      <a:pt x="f200" y="f201"/>
                    </a:lnTo>
                    <a:lnTo>
                      <a:pt x="f202" y="f203"/>
                    </a:lnTo>
                    <a:lnTo>
                      <a:pt x="f204" y="f205"/>
                    </a:lnTo>
                    <a:lnTo>
                      <a:pt x="f206" y="f8"/>
                    </a:lnTo>
                    <a:lnTo>
                      <a:pt x="f207" y="f8"/>
                    </a:lnTo>
                    <a:lnTo>
                      <a:pt x="f208" y="f8"/>
                    </a:lnTo>
                    <a:lnTo>
                      <a:pt x="f209" y="f210"/>
                    </a:lnTo>
                    <a:lnTo>
                      <a:pt x="f211" y="f212"/>
                    </a:lnTo>
                    <a:lnTo>
                      <a:pt x="f213" y="f214"/>
                    </a:lnTo>
                    <a:lnTo>
                      <a:pt x="f215" y="f216"/>
                    </a:lnTo>
                    <a:lnTo>
                      <a:pt x="f217" y="f218"/>
                    </a:lnTo>
                    <a:lnTo>
                      <a:pt x="f219" y="f181"/>
                    </a:lnTo>
                    <a:lnTo>
                      <a:pt x="f220" y="f221"/>
                    </a:lnTo>
                    <a:lnTo>
                      <a:pt x="f222" y="f223"/>
                    </a:lnTo>
                    <a:lnTo>
                      <a:pt x="f224" y="f225"/>
                    </a:lnTo>
                    <a:lnTo>
                      <a:pt x="f95" y="f226"/>
                    </a:lnTo>
                    <a:lnTo>
                      <a:pt x="f227" y="f228"/>
                    </a:lnTo>
                    <a:lnTo>
                      <a:pt x="f229" y="f230"/>
                    </a:lnTo>
                    <a:lnTo>
                      <a:pt x="f231" y="f232"/>
                    </a:lnTo>
                    <a:lnTo>
                      <a:pt x="f233" y="f234"/>
                    </a:lnTo>
                    <a:lnTo>
                      <a:pt x="f235" y="f236"/>
                    </a:lnTo>
                    <a:lnTo>
                      <a:pt x="f237" y="f238"/>
                    </a:lnTo>
                    <a:lnTo>
                      <a:pt x="f239" y="f240"/>
                    </a:lnTo>
                    <a:lnTo>
                      <a:pt x="f241" y="f242"/>
                    </a:lnTo>
                    <a:lnTo>
                      <a:pt x="f243" y="f244"/>
                    </a:lnTo>
                    <a:lnTo>
                      <a:pt x="f245" y="f246"/>
                    </a:lnTo>
                    <a:lnTo>
                      <a:pt x="f247" y="f248"/>
                    </a:lnTo>
                    <a:lnTo>
                      <a:pt x="f249" y="f250"/>
                    </a:lnTo>
                    <a:lnTo>
                      <a:pt x="f251" y="f252"/>
                    </a:lnTo>
                    <a:lnTo>
                      <a:pt x="f253" y="f254"/>
                    </a:lnTo>
                    <a:lnTo>
                      <a:pt x="f255" y="f256"/>
                    </a:lnTo>
                    <a:lnTo>
                      <a:pt x="f257" y="f258"/>
                    </a:lnTo>
                    <a:lnTo>
                      <a:pt x="f259" y="f260"/>
                    </a:lnTo>
                    <a:lnTo>
                      <a:pt x="f261" y="f262"/>
                    </a:lnTo>
                    <a:lnTo>
                      <a:pt x="f6" y="f263"/>
                    </a:lnTo>
                    <a:lnTo>
                      <a:pt x="f264" y="f265"/>
                    </a:lnTo>
                    <a:lnTo>
                      <a:pt x="f266" y="f267"/>
                    </a:lnTo>
                    <a:lnTo>
                      <a:pt x="f268" y="f269"/>
                    </a:lnTo>
                    <a:lnTo>
                      <a:pt x="f255" y="f270"/>
                    </a:lnTo>
                    <a:lnTo>
                      <a:pt x="f271" y="f272"/>
                    </a:lnTo>
                    <a:lnTo>
                      <a:pt x="f273" y="f274"/>
                    </a:lnTo>
                    <a:lnTo>
                      <a:pt x="f275" y="f276"/>
                    </a:lnTo>
                    <a:lnTo>
                      <a:pt x="f277" y="f278"/>
                    </a:lnTo>
                    <a:lnTo>
                      <a:pt x="f279" y="f280"/>
                    </a:lnTo>
                    <a:lnTo>
                      <a:pt x="f281" y="f282"/>
                    </a:lnTo>
                    <a:lnTo>
                      <a:pt x="f142" y="f283"/>
                    </a:lnTo>
                    <a:lnTo>
                      <a:pt x="f284" y="f285"/>
                    </a:lnTo>
                    <a:lnTo>
                      <a:pt x="f286" y="f287"/>
                    </a:lnTo>
                    <a:lnTo>
                      <a:pt x="f288" y="f289"/>
                    </a:lnTo>
                    <a:lnTo>
                      <a:pt x="f290" y="f291"/>
                    </a:lnTo>
                    <a:lnTo>
                      <a:pt x="f292" y="f293"/>
                    </a:lnTo>
                    <a:lnTo>
                      <a:pt x="f294" y="f295"/>
                    </a:lnTo>
                    <a:lnTo>
                      <a:pt x="f296" y="f297"/>
                    </a:lnTo>
                    <a:lnTo>
                      <a:pt x="f104" y="f298"/>
                    </a:lnTo>
                    <a:lnTo>
                      <a:pt x="f299" y="f300"/>
                    </a:lnTo>
                    <a:lnTo>
                      <a:pt x="f301" y="f302"/>
                    </a:lnTo>
                    <a:lnTo>
                      <a:pt x="f303" y="f304"/>
                    </a:lnTo>
                    <a:lnTo>
                      <a:pt x="f305" y="f306"/>
                    </a:lnTo>
                    <a:lnTo>
                      <a:pt x="f307" y="f308"/>
                    </a:lnTo>
                    <a:lnTo>
                      <a:pt x="f309" y="f310"/>
                    </a:lnTo>
                    <a:lnTo>
                      <a:pt x="f311" y="f312"/>
                    </a:lnTo>
                    <a:lnTo>
                      <a:pt x="f9" y="f6"/>
                    </a:lnTo>
                    <a:close/>
                  </a:path>
                </a:pathLst>
              </a:custGeom>
              <a:solidFill>
                <a:srgbClr val="595959"/>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21" name="Freeform 104">
                <a:extLst>
                  <a:ext uri="{FF2B5EF4-FFF2-40B4-BE49-F238E27FC236}">
                    <a16:creationId xmlns:a16="http://schemas.microsoft.com/office/drawing/2014/main" id="{9861BD5A-E264-A436-4B4C-51E13B02B922}"/>
                  </a:ext>
                </a:extLst>
              </p:cNvPr>
              <p:cNvSpPr/>
              <p:nvPr/>
            </p:nvSpPr>
            <p:spPr>
              <a:xfrm>
                <a:off x="3143725" y="3161126"/>
                <a:ext cx="216731" cy="77129"/>
              </a:xfrm>
              <a:custGeom>
                <a:avLst/>
                <a:gdLst>
                  <a:gd name="f0" fmla="val 10800000"/>
                  <a:gd name="f1" fmla="val 5400000"/>
                  <a:gd name="f2" fmla="val 180"/>
                  <a:gd name="f3" fmla="val w"/>
                  <a:gd name="f4" fmla="val h"/>
                  <a:gd name="f5" fmla="val 0"/>
                  <a:gd name="f6" fmla="val 916"/>
                  <a:gd name="f7" fmla="val 324"/>
                  <a:gd name="f8" fmla="val 863"/>
                  <a:gd name="f9" fmla="val 885"/>
                  <a:gd name="f10" fmla="val 81"/>
                  <a:gd name="f11" fmla="val 902"/>
                  <a:gd name="f12" fmla="val 160"/>
                  <a:gd name="f13" fmla="val 233"/>
                  <a:gd name="f14" fmla="val 15"/>
                  <a:gd name="f15" fmla="val 9"/>
                  <a:gd name="f16" fmla="val 281"/>
                  <a:gd name="f17" fmla="val 234"/>
                  <a:gd name="f18" fmla="+- 0 0 -90"/>
                  <a:gd name="f19" fmla="*/ f3 1 916"/>
                  <a:gd name="f20" fmla="*/ f4 1 324"/>
                  <a:gd name="f21" fmla="val f5"/>
                  <a:gd name="f22" fmla="val f6"/>
                  <a:gd name="f23" fmla="val f7"/>
                  <a:gd name="f24" fmla="*/ f18 f0 1"/>
                  <a:gd name="f25" fmla="+- f23 0 f21"/>
                  <a:gd name="f26" fmla="+- f22 0 f21"/>
                  <a:gd name="f27" fmla="*/ f24 1 f2"/>
                  <a:gd name="f28" fmla="*/ f26 1 916"/>
                  <a:gd name="f29" fmla="*/ f25 1 324"/>
                  <a:gd name="f30" fmla="*/ 863 f26 1"/>
                  <a:gd name="f31" fmla="*/ 0 f25 1"/>
                  <a:gd name="f32" fmla="*/ 885 f26 1"/>
                  <a:gd name="f33" fmla="*/ 81 f25 1"/>
                  <a:gd name="f34" fmla="*/ 902 f26 1"/>
                  <a:gd name="f35" fmla="*/ 160 f25 1"/>
                  <a:gd name="f36" fmla="*/ 916 f26 1"/>
                  <a:gd name="f37" fmla="*/ 233 f25 1"/>
                  <a:gd name="f38" fmla="*/ 15 f26 1"/>
                  <a:gd name="f39" fmla="*/ 324 f25 1"/>
                  <a:gd name="f40" fmla="*/ 9 f26 1"/>
                  <a:gd name="f41" fmla="*/ 281 f25 1"/>
                  <a:gd name="f42" fmla="*/ 0 f26 1"/>
                  <a:gd name="f43" fmla="*/ 234 f25 1"/>
                  <a:gd name="f44" fmla="+- f27 0 f1"/>
                  <a:gd name="f45" fmla="*/ f30 1 916"/>
                  <a:gd name="f46" fmla="*/ f31 1 324"/>
                  <a:gd name="f47" fmla="*/ f32 1 916"/>
                  <a:gd name="f48" fmla="*/ f33 1 324"/>
                  <a:gd name="f49" fmla="*/ f34 1 916"/>
                  <a:gd name="f50" fmla="*/ f35 1 324"/>
                  <a:gd name="f51" fmla="*/ f36 1 916"/>
                  <a:gd name="f52" fmla="*/ f37 1 324"/>
                  <a:gd name="f53" fmla="*/ f38 1 916"/>
                  <a:gd name="f54" fmla="*/ f39 1 324"/>
                  <a:gd name="f55" fmla="*/ f40 1 916"/>
                  <a:gd name="f56" fmla="*/ f41 1 324"/>
                  <a:gd name="f57" fmla="*/ f42 1 916"/>
                  <a:gd name="f58" fmla="*/ f43 1 324"/>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916" h="324">
                    <a:moveTo>
                      <a:pt x="f8" y="f5"/>
                    </a:moveTo>
                    <a:lnTo>
                      <a:pt x="f9" y="f10"/>
                    </a:lnTo>
                    <a:lnTo>
                      <a:pt x="f11" y="f12"/>
                    </a:lnTo>
                    <a:lnTo>
                      <a:pt x="f6" y="f13"/>
                    </a:lnTo>
                    <a:lnTo>
                      <a:pt x="f14" y="f7"/>
                    </a:lnTo>
                    <a:lnTo>
                      <a:pt x="f15" y="f16"/>
                    </a:lnTo>
                    <a:lnTo>
                      <a:pt x="f5" y="f17"/>
                    </a:lnTo>
                    <a:lnTo>
                      <a:pt x="f8" y="f5"/>
                    </a:lnTo>
                    <a:close/>
                  </a:path>
                </a:pathLst>
              </a:custGeom>
              <a:solidFill>
                <a:srgbClr val="FFFF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22" name="Freeform 105">
                <a:extLst>
                  <a:ext uri="{FF2B5EF4-FFF2-40B4-BE49-F238E27FC236}">
                    <a16:creationId xmlns:a16="http://schemas.microsoft.com/office/drawing/2014/main" id="{C95656EB-BF77-1791-AA69-1254EB7CDCBA}"/>
                  </a:ext>
                </a:extLst>
              </p:cNvPr>
              <p:cNvSpPr/>
              <p:nvPr/>
            </p:nvSpPr>
            <p:spPr>
              <a:xfrm>
                <a:off x="3148937" y="3257193"/>
                <a:ext cx="218623" cy="41641"/>
              </a:xfrm>
              <a:custGeom>
                <a:avLst/>
                <a:gdLst>
                  <a:gd name="f0" fmla="val 10800000"/>
                  <a:gd name="f1" fmla="val 5400000"/>
                  <a:gd name="f2" fmla="val 180"/>
                  <a:gd name="f3" fmla="val w"/>
                  <a:gd name="f4" fmla="val h"/>
                  <a:gd name="f5" fmla="val 0"/>
                  <a:gd name="f6" fmla="val 924"/>
                  <a:gd name="f7" fmla="val 177"/>
                  <a:gd name="f8" fmla="val 917"/>
                  <a:gd name="f9" fmla="val 921"/>
                  <a:gd name="f10" fmla="val 45"/>
                  <a:gd name="f11" fmla="val 922"/>
                  <a:gd name="f12" fmla="val 83"/>
                  <a:gd name="f13" fmla="val 116"/>
                  <a:gd name="f14" fmla="val 143"/>
                  <a:gd name="f15" fmla="val 162"/>
                  <a:gd name="f16" fmla="val 173"/>
                  <a:gd name="f17" fmla="val 171"/>
                  <a:gd name="f18" fmla="val 167"/>
                  <a:gd name="f19" fmla="val 1"/>
                  <a:gd name="f20" fmla="val 154"/>
                  <a:gd name="f21" fmla="val 2"/>
                  <a:gd name="f22" fmla="val 135"/>
                  <a:gd name="f23" fmla="val 3"/>
                  <a:gd name="f24" fmla="val 107"/>
                  <a:gd name="f25" fmla="val 73"/>
                  <a:gd name="f26" fmla="+- 0 0 -90"/>
                  <a:gd name="f27" fmla="*/ f3 1 924"/>
                  <a:gd name="f28" fmla="*/ f4 1 177"/>
                  <a:gd name="f29" fmla="val f5"/>
                  <a:gd name="f30" fmla="val f6"/>
                  <a:gd name="f31" fmla="val f7"/>
                  <a:gd name="f32" fmla="*/ f26 f0 1"/>
                  <a:gd name="f33" fmla="+- f31 0 f29"/>
                  <a:gd name="f34" fmla="+- f30 0 f29"/>
                  <a:gd name="f35" fmla="*/ f32 1 f2"/>
                  <a:gd name="f36" fmla="*/ f34 1 924"/>
                  <a:gd name="f37" fmla="*/ f33 1 177"/>
                  <a:gd name="f38" fmla="*/ 917 f34 1"/>
                  <a:gd name="f39" fmla="*/ 0 f33 1"/>
                  <a:gd name="f40" fmla="*/ 921 f34 1"/>
                  <a:gd name="f41" fmla="*/ 45 f33 1"/>
                  <a:gd name="f42" fmla="*/ 922 f34 1"/>
                  <a:gd name="f43" fmla="*/ 83 f33 1"/>
                  <a:gd name="f44" fmla="*/ 924 f34 1"/>
                  <a:gd name="f45" fmla="*/ 116 f33 1"/>
                  <a:gd name="f46" fmla="*/ 143 f33 1"/>
                  <a:gd name="f47" fmla="*/ 162 f33 1"/>
                  <a:gd name="f48" fmla="*/ 173 f33 1"/>
                  <a:gd name="f49" fmla="*/ 177 f33 1"/>
                  <a:gd name="f50" fmla="*/ 0 f34 1"/>
                  <a:gd name="f51" fmla="*/ 171 f33 1"/>
                  <a:gd name="f52" fmla="*/ 167 f33 1"/>
                  <a:gd name="f53" fmla="*/ 1 f34 1"/>
                  <a:gd name="f54" fmla="*/ 154 f33 1"/>
                  <a:gd name="f55" fmla="*/ 2 f34 1"/>
                  <a:gd name="f56" fmla="*/ 135 f33 1"/>
                  <a:gd name="f57" fmla="*/ 3 f34 1"/>
                  <a:gd name="f58" fmla="*/ 107 f33 1"/>
                  <a:gd name="f59" fmla="*/ 73 f33 1"/>
                  <a:gd name="f60" fmla="+- f35 0 f1"/>
                  <a:gd name="f61" fmla="*/ f38 1 924"/>
                  <a:gd name="f62" fmla="*/ f39 1 177"/>
                  <a:gd name="f63" fmla="*/ f40 1 924"/>
                  <a:gd name="f64" fmla="*/ f41 1 177"/>
                  <a:gd name="f65" fmla="*/ f42 1 924"/>
                  <a:gd name="f66" fmla="*/ f43 1 177"/>
                  <a:gd name="f67" fmla="*/ f44 1 924"/>
                  <a:gd name="f68" fmla="*/ f45 1 177"/>
                  <a:gd name="f69" fmla="*/ f46 1 177"/>
                  <a:gd name="f70" fmla="*/ f47 1 177"/>
                  <a:gd name="f71" fmla="*/ f48 1 177"/>
                  <a:gd name="f72" fmla="*/ f49 1 177"/>
                  <a:gd name="f73" fmla="*/ f50 1 924"/>
                  <a:gd name="f74" fmla="*/ f51 1 177"/>
                  <a:gd name="f75" fmla="*/ f52 1 177"/>
                  <a:gd name="f76" fmla="*/ f53 1 924"/>
                  <a:gd name="f77" fmla="*/ f54 1 177"/>
                  <a:gd name="f78" fmla="*/ f55 1 924"/>
                  <a:gd name="f79" fmla="*/ f56 1 177"/>
                  <a:gd name="f80" fmla="*/ f57 1 924"/>
                  <a:gd name="f81" fmla="*/ f58 1 177"/>
                  <a:gd name="f82" fmla="*/ f59 1 177"/>
                  <a:gd name="f83" fmla="*/ 0 1 f36"/>
                  <a:gd name="f84" fmla="*/ f30 1 f36"/>
                  <a:gd name="f85" fmla="*/ 0 1 f37"/>
                  <a:gd name="f86" fmla="*/ f31 1 f37"/>
                  <a:gd name="f87" fmla="*/ f61 1 f36"/>
                  <a:gd name="f88" fmla="*/ f62 1 f37"/>
                  <a:gd name="f89" fmla="*/ f63 1 f36"/>
                  <a:gd name="f90" fmla="*/ f64 1 f37"/>
                  <a:gd name="f91" fmla="*/ f65 1 f36"/>
                  <a:gd name="f92" fmla="*/ f66 1 f37"/>
                  <a:gd name="f93" fmla="*/ f67 1 f36"/>
                  <a:gd name="f94" fmla="*/ f68 1 f37"/>
                  <a:gd name="f95" fmla="*/ f69 1 f37"/>
                  <a:gd name="f96" fmla="*/ f70 1 f37"/>
                  <a:gd name="f97" fmla="*/ f71 1 f37"/>
                  <a:gd name="f98" fmla="*/ f72 1 f37"/>
                  <a:gd name="f99" fmla="*/ f73 1 f36"/>
                  <a:gd name="f100" fmla="*/ f74 1 f37"/>
                  <a:gd name="f101" fmla="*/ f75 1 f37"/>
                  <a:gd name="f102" fmla="*/ f76 1 f36"/>
                  <a:gd name="f103" fmla="*/ f77 1 f37"/>
                  <a:gd name="f104" fmla="*/ f78 1 f36"/>
                  <a:gd name="f105" fmla="*/ f79 1 f37"/>
                  <a:gd name="f106" fmla="*/ f80 1 f36"/>
                  <a:gd name="f107" fmla="*/ f81 1 f37"/>
                  <a:gd name="f108" fmla="*/ f82 1 f37"/>
                  <a:gd name="f109" fmla="*/ f83 f27 1"/>
                  <a:gd name="f110" fmla="*/ f84 f27 1"/>
                  <a:gd name="f111" fmla="*/ f86 f28 1"/>
                  <a:gd name="f112" fmla="*/ f85 f28 1"/>
                  <a:gd name="f113" fmla="*/ f87 f27 1"/>
                  <a:gd name="f114" fmla="*/ f88 f28 1"/>
                  <a:gd name="f115" fmla="*/ f89 f27 1"/>
                  <a:gd name="f116" fmla="*/ f90 f28 1"/>
                  <a:gd name="f117" fmla="*/ f91 f27 1"/>
                  <a:gd name="f118" fmla="*/ f92 f28 1"/>
                  <a:gd name="f119" fmla="*/ f93 f27 1"/>
                  <a:gd name="f120" fmla="*/ f94 f28 1"/>
                  <a:gd name="f121" fmla="*/ f95 f28 1"/>
                  <a:gd name="f122" fmla="*/ f96 f28 1"/>
                  <a:gd name="f123" fmla="*/ f97 f28 1"/>
                  <a:gd name="f124" fmla="*/ f98 f28 1"/>
                  <a:gd name="f125" fmla="*/ f99 f27 1"/>
                  <a:gd name="f126" fmla="*/ f100 f28 1"/>
                  <a:gd name="f127" fmla="*/ f101 f28 1"/>
                  <a:gd name="f128" fmla="*/ f102 f27 1"/>
                  <a:gd name="f129" fmla="*/ f103 f28 1"/>
                  <a:gd name="f130" fmla="*/ f104 f27 1"/>
                  <a:gd name="f131" fmla="*/ f105 f28 1"/>
                  <a:gd name="f132" fmla="*/ f106 f27 1"/>
                  <a:gd name="f133" fmla="*/ f107 f28 1"/>
                  <a:gd name="f134" fmla="*/ f108 f28 1"/>
                </a:gdLst>
                <a:ahLst/>
                <a:cxnLst>
                  <a:cxn ang="3cd4">
                    <a:pos x="hc" y="t"/>
                  </a:cxn>
                  <a:cxn ang="0">
                    <a:pos x="r" y="vc"/>
                  </a:cxn>
                  <a:cxn ang="cd4">
                    <a:pos x="hc" y="b"/>
                  </a:cxn>
                  <a:cxn ang="cd2">
                    <a:pos x="l" y="vc"/>
                  </a:cxn>
                  <a:cxn ang="f60">
                    <a:pos x="f113" y="f114"/>
                  </a:cxn>
                  <a:cxn ang="f60">
                    <a:pos x="f115" y="f116"/>
                  </a:cxn>
                  <a:cxn ang="f60">
                    <a:pos x="f117" y="f118"/>
                  </a:cxn>
                  <a:cxn ang="f60">
                    <a:pos x="f119" y="f120"/>
                  </a:cxn>
                  <a:cxn ang="f60">
                    <a:pos x="f119" y="f121"/>
                  </a:cxn>
                  <a:cxn ang="f60">
                    <a:pos x="f119" y="f122"/>
                  </a:cxn>
                  <a:cxn ang="f60">
                    <a:pos x="f119" y="f123"/>
                  </a:cxn>
                  <a:cxn ang="f60">
                    <a:pos x="f119" y="f124"/>
                  </a:cxn>
                  <a:cxn ang="f60">
                    <a:pos x="f125" y="f126"/>
                  </a:cxn>
                  <a:cxn ang="f60">
                    <a:pos x="f125" y="f127"/>
                  </a:cxn>
                  <a:cxn ang="f60">
                    <a:pos x="f128" y="f129"/>
                  </a:cxn>
                  <a:cxn ang="f60">
                    <a:pos x="f130" y="f131"/>
                  </a:cxn>
                  <a:cxn ang="f60">
                    <a:pos x="f132" y="f133"/>
                  </a:cxn>
                  <a:cxn ang="f60">
                    <a:pos x="f132" y="f134"/>
                  </a:cxn>
                  <a:cxn ang="f60">
                    <a:pos x="f113" y="f114"/>
                  </a:cxn>
                </a:cxnLst>
                <a:rect l="f109" t="f112" r="f110" b="f111"/>
                <a:pathLst>
                  <a:path w="924" h="177">
                    <a:moveTo>
                      <a:pt x="f8" y="f5"/>
                    </a:moveTo>
                    <a:lnTo>
                      <a:pt x="f9" y="f10"/>
                    </a:lnTo>
                    <a:lnTo>
                      <a:pt x="f11" y="f12"/>
                    </a:lnTo>
                    <a:lnTo>
                      <a:pt x="f6" y="f13"/>
                    </a:lnTo>
                    <a:lnTo>
                      <a:pt x="f6" y="f14"/>
                    </a:lnTo>
                    <a:lnTo>
                      <a:pt x="f6" y="f15"/>
                    </a:lnTo>
                    <a:lnTo>
                      <a:pt x="f6" y="f16"/>
                    </a:lnTo>
                    <a:lnTo>
                      <a:pt x="f6" y="f7"/>
                    </a:lnTo>
                    <a:lnTo>
                      <a:pt x="f5" y="f17"/>
                    </a:lnTo>
                    <a:lnTo>
                      <a:pt x="f5" y="f18"/>
                    </a:lnTo>
                    <a:lnTo>
                      <a:pt x="f19" y="f20"/>
                    </a:lnTo>
                    <a:lnTo>
                      <a:pt x="f21" y="f22"/>
                    </a:lnTo>
                    <a:lnTo>
                      <a:pt x="f23" y="f24"/>
                    </a:lnTo>
                    <a:lnTo>
                      <a:pt x="f23" y="f25"/>
                    </a:lnTo>
                    <a:lnTo>
                      <a:pt x="f8" y="f5"/>
                    </a:lnTo>
                    <a:close/>
                  </a:path>
                </a:pathLst>
              </a:custGeom>
              <a:solidFill>
                <a:srgbClr val="92D05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grpSp>
        <p:grpSp>
          <p:nvGrpSpPr>
            <p:cNvPr id="13" name="Group 111">
              <a:extLst>
                <a:ext uri="{FF2B5EF4-FFF2-40B4-BE49-F238E27FC236}">
                  <a16:creationId xmlns:a16="http://schemas.microsoft.com/office/drawing/2014/main" id="{E7DFC366-9EF7-2EAD-E1F3-43CF3E414430}"/>
                </a:ext>
              </a:extLst>
            </p:cNvPr>
            <p:cNvGrpSpPr/>
            <p:nvPr/>
          </p:nvGrpSpPr>
          <p:grpSpPr>
            <a:xfrm>
              <a:off x="2360304" y="2876135"/>
              <a:ext cx="920233" cy="920233"/>
              <a:chOff x="2360304" y="2876135"/>
              <a:chExt cx="920233" cy="920233"/>
            </a:xfrm>
          </p:grpSpPr>
          <p:grpSp>
            <p:nvGrpSpPr>
              <p:cNvPr id="14" name="Group 112">
                <a:extLst>
                  <a:ext uri="{FF2B5EF4-FFF2-40B4-BE49-F238E27FC236}">
                    <a16:creationId xmlns:a16="http://schemas.microsoft.com/office/drawing/2014/main" id="{CF0E8CBF-1D9B-5444-E483-54BAA71362B1}"/>
                  </a:ext>
                </a:extLst>
              </p:cNvPr>
              <p:cNvGrpSpPr/>
              <p:nvPr/>
            </p:nvGrpSpPr>
            <p:grpSpPr>
              <a:xfrm>
                <a:off x="2706786" y="3141678"/>
                <a:ext cx="498768" cy="340239"/>
                <a:chOff x="2706786" y="3141678"/>
                <a:chExt cx="498768" cy="340239"/>
              </a:xfrm>
            </p:grpSpPr>
            <p:sp>
              <p:nvSpPr>
                <p:cNvPr id="16" name="Freeform 114">
                  <a:extLst>
                    <a:ext uri="{FF2B5EF4-FFF2-40B4-BE49-F238E27FC236}">
                      <a16:creationId xmlns:a16="http://schemas.microsoft.com/office/drawing/2014/main" id="{53C5D194-2D56-2013-2CA4-FBF68D57722A}"/>
                    </a:ext>
                  </a:extLst>
                </p:cNvPr>
                <p:cNvSpPr/>
                <p:nvPr/>
              </p:nvSpPr>
              <p:spPr>
                <a:xfrm rot="3096688">
                  <a:off x="2786050" y="3062414"/>
                  <a:ext cx="340239" cy="498768"/>
                </a:xfrm>
                <a:custGeom>
                  <a:avLst/>
                  <a:gdLst>
                    <a:gd name="f0" fmla="val 10800000"/>
                    <a:gd name="f1" fmla="val 5400000"/>
                    <a:gd name="f2" fmla="val 180"/>
                    <a:gd name="f3" fmla="val w"/>
                    <a:gd name="f4" fmla="val h"/>
                    <a:gd name="f5" fmla="val 0"/>
                    <a:gd name="f6" fmla="val 1438"/>
                    <a:gd name="f7" fmla="val 2107"/>
                    <a:gd name="f8" fmla="val 943"/>
                    <a:gd name="f9" fmla="val 1710"/>
                    <a:gd name="f10" fmla="val 930"/>
                    <a:gd name="f11" fmla="val 1766"/>
                    <a:gd name="f12" fmla="val 912"/>
                    <a:gd name="f13" fmla="val 1818"/>
                    <a:gd name="f14" fmla="val 887"/>
                    <a:gd name="f15" fmla="val 1868"/>
                    <a:gd name="f16" fmla="val 858"/>
                    <a:gd name="f17" fmla="val 1914"/>
                    <a:gd name="f18" fmla="val 823"/>
                    <a:gd name="f19" fmla="val 1956"/>
                    <a:gd name="f20" fmla="val 784"/>
                    <a:gd name="f21" fmla="val 1994"/>
                    <a:gd name="f22" fmla="val 739"/>
                    <a:gd name="f23" fmla="val 2027"/>
                    <a:gd name="f24" fmla="val 692"/>
                    <a:gd name="f25" fmla="val 2055"/>
                    <a:gd name="f26" fmla="val 642"/>
                    <a:gd name="f27" fmla="val 2078"/>
                    <a:gd name="f28" fmla="val 589"/>
                    <a:gd name="f29" fmla="val 2094"/>
                    <a:gd name="f30" fmla="val 533"/>
                    <a:gd name="f31" fmla="val 2105"/>
                    <a:gd name="f32" fmla="val 474"/>
                    <a:gd name="f33" fmla="val 415"/>
                    <a:gd name="f34" fmla="val 2103"/>
                    <a:gd name="f35" fmla="val 357"/>
                    <a:gd name="f36" fmla="val 2093"/>
                    <a:gd name="f37" fmla="val 303"/>
                    <a:gd name="f38" fmla="val 2075"/>
                    <a:gd name="f39" fmla="val 252"/>
                    <a:gd name="f40" fmla="val 2052"/>
                    <a:gd name="f41" fmla="val 203"/>
                    <a:gd name="f42" fmla="val 2023"/>
                    <a:gd name="f43" fmla="val 160"/>
                    <a:gd name="f44" fmla="val 1988"/>
                    <a:gd name="f45" fmla="val 119"/>
                    <a:gd name="f46" fmla="val 1948"/>
                    <a:gd name="f47" fmla="val 85"/>
                    <a:gd name="f48" fmla="val 1905"/>
                    <a:gd name="f49" fmla="val 56"/>
                    <a:gd name="f50" fmla="val 1857"/>
                    <a:gd name="f51" fmla="val 32"/>
                    <a:gd name="f52" fmla="val 1804"/>
                    <a:gd name="f53" fmla="val 15"/>
                    <a:gd name="f54" fmla="val 1750"/>
                    <a:gd name="f55" fmla="val 4"/>
                    <a:gd name="f56" fmla="val 1692"/>
                    <a:gd name="f57" fmla="val 1634"/>
                    <a:gd name="f58" fmla="val 1578"/>
                    <a:gd name="f59" fmla="val 12"/>
                    <a:gd name="f60" fmla="val 1525"/>
                    <a:gd name="f61" fmla="val 28"/>
                    <a:gd name="f62" fmla="val 1474"/>
                    <a:gd name="f63" fmla="val 48"/>
                    <a:gd name="f64" fmla="val 1424"/>
                    <a:gd name="f65" fmla="val 75"/>
                    <a:gd name="f66" fmla="val 1378"/>
                    <a:gd name="f67" fmla="val 105"/>
                    <a:gd name="f68" fmla="val 1336"/>
                    <a:gd name="f69" fmla="val 140"/>
                    <a:gd name="f70" fmla="val 1297"/>
                    <a:gd name="f71" fmla="val 137"/>
                    <a:gd name="f72" fmla="val 1296"/>
                    <a:gd name="f73" fmla="+- 0 0 -90"/>
                    <a:gd name="f74" fmla="*/ f3 1 1438"/>
                    <a:gd name="f75" fmla="*/ f4 1 2107"/>
                    <a:gd name="f76" fmla="val f5"/>
                    <a:gd name="f77" fmla="val f6"/>
                    <a:gd name="f78" fmla="val f7"/>
                    <a:gd name="f79" fmla="*/ f73 f0 1"/>
                    <a:gd name="f80" fmla="+- f78 0 f76"/>
                    <a:gd name="f81" fmla="+- f77 0 f76"/>
                    <a:gd name="f82" fmla="*/ f79 1 f2"/>
                    <a:gd name="f83" fmla="*/ f81 1 1438"/>
                    <a:gd name="f84" fmla="*/ f80 1 2107"/>
                    <a:gd name="f85" fmla="*/ 1438 f81 1"/>
                    <a:gd name="f86" fmla="*/ 0 f80 1"/>
                    <a:gd name="f87" fmla="*/ 943 f81 1"/>
                    <a:gd name="f88" fmla="*/ 1710 f80 1"/>
                    <a:gd name="f89" fmla="*/ 930 f81 1"/>
                    <a:gd name="f90" fmla="*/ 1766 f80 1"/>
                    <a:gd name="f91" fmla="*/ 912 f81 1"/>
                    <a:gd name="f92" fmla="*/ 1818 f80 1"/>
                    <a:gd name="f93" fmla="*/ 887 f81 1"/>
                    <a:gd name="f94" fmla="*/ 1868 f80 1"/>
                    <a:gd name="f95" fmla="*/ 858 f81 1"/>
                    <a:gd name="f96" fmla="*/ 1914 f80 1"/>
                    <a:gd name="f97" fmla="*/ 823 f81 1"/>
                    <a:gd name="f98" fmla="*/ 1956 f80 1"/>
                    <a:gd name="f99" fmla="*/ 784 f81 1"/>
                    <a:gd name="f100" fmla="*/ 1994 f80 1"/>
                    <a:gd name="f101" fmla="*/ 739 f81 1"/>
                    <a:gd name="f102" fmla="*/ 2027 f80 1"/>
                    <a:gd name="f103" fmla="*/ 692 f81 1"/>
                    <a:gd name="f104" fmla="*/ 2055 f80 1"/>
                    <a:gd name="f105" fmla="*/ 642 f81 1"/>
                    <a:gd name="f106" fmla="*/ 2078 f80 1"/>
                    <a:gd name="f107" fmla="*/ 589 f81 1"/>
                    <a:gd name="f108" fmla="*/ 2094 f80 1"/>
                    <a:gd name="f109" fmla="*/ 533 f81 1"/>
                    <a:gd name="f110" fmla="*/ 2105 f80 1"/>
                    <a:gd name="f111" fmla="*/ 474 f81 1"/>
                    <a:gd name="f112" fmla="*/ 2107 f80 1"/>
                    <a:gd name="f113" fmla="*/ 415 f81 1"/>
                    <a:gd name="f114" fmla="*/ 2103 f80 1"/>
                    <a:gd name="f115" fmla="*/ 357 f81 1"/>
                    <a:gd name="f116" fmla="*/ 2093 f80 1"/>
                    <a:gd name="f117" fmla="*/ 303 f81 1"/>
                    <a:gd name="f118" fmla="*/ 2075 f80 1"/>
                    <a:gd name="f119" fmla="*/ 252 f81 1"/>
                    <a:gd name="f120" fmla="*/ 2052 f80 1"/>
                    <a:gd name="f121" fmla="*/ 203 f81 1"/>
                    <a:gd name="f122" fmla="*/ 2023 f80 1"/>
                    <a:gd name="f123" fmla="*/ 160 f81 1"/>
                    <a:gd name="f124" fmla="*/ 1988 f80 1"/>
                    <a:gd name="f125" fmla="*/ 119 f81 1"/>
                    <a:gd name="f126" fmla="*/ 1948 f80 1"/>
                    <a:gd name="f127" fmla="*/ 85 f81 1"/>
                    <a:gd name="f128" fmla="*/ 1905 f80 1"/>
                    <a:gd name="f129" fmla="*/ 56 f81 1"/>
                    <a:gd name="f130" fmla="*/ 1857 f80 1"/>
                    <a:gd name="f131" fmla="*/ 32 f81 1"/>
                    <a:gd name="f132" fmla="*/ 1804 f80 1"/>
                    <a:gd name="f133" fmla="*/ 15 f81 1"/>
                    <a:gd name="f134" fmla="*/ 1750 f80 1"/>
                    <a:gd name="f135" fmla="*/ 4 f81 1"/>
                    <a:gd name="f136" fmla="*/ 1692 f80 1"/>
                    <a:gd name="f137" fmla="*/ 0 f81 1"/>
                    <a:gd name="f138" fmla="*/ 1634 f80 1"/>
                    <a:gd name="f139" fmla="*/ 1578 f80 1"/>
                    <a:gd name="f140" fmla="*/ 12 f81 1"/>
                    <a:gd name="f141" fmla="*/ 1525 f80 1"/>
                    <a:gd name="f142" fmla="*/ 28 f81 1"/>
                    <a:gd name="f143" fmla="*/ 1474 f80 1"/>
                    <a:gd name="f144" fmla="*/ 48 f81 1"/>
                    <a:gd name="f145" fmla="*/ 1424 f80 1"/>
                    <a:gd name="f146" fmla="*/ 75 f81 1"/>
                    <a:gd name="f147" fmla="*/ 1378 f80 1"/>
                    <a:gd name="f148" fmla="*/ 105 f81 1"/>
                    <a:gd name="f149" fmla="*/ 1336 f80 1"/>
                    <a:gd name="f150" fmla="*/ 140 f81 1"/>
                    <a:gd name="f151" fmla="*/ 1297 f80 1"/>
                    <a:gd name="f152" fmla="*/ 137 f81 1"/>
                    <a:gd name="f153" fmla="*/ 1296 f80 1"/>
                    <a:gd name="f154" fmla="+- f82 0 f1"/>
                    <a:gd name="f155" fmla="*/ f85 1 1438"/>
                    <a:gd name="f156" fmla="*/ f86 1 2107"/>
                    <a:gd name="f157" fmla="*/ f87 1 1438"/>
                    <a:gd name="f158" fmla="*/ f88 1 2107"/>
                    <a:gd name="f159" fmla="*/ f89 1 1438"/>
                    <a:gd name="f160" fmla="*/ f90 1 2107"/>
                    <a:gd name="f161" fmla="*/ f91 1 1438"/>
                    <a:gd name="f162" fmla="*/ f92 1 2107"/>
                    <a:gd name="f163" fmla="*/ f93 1 1438"/>
                    <a:gd name="f164" fmla="*/ f94 1 2107"/>
                    <a:gd name="f165" fmla="*/ f95 1 1438"/>
                    <a:gd name="f166" fmla="*/ f96 1 2107"/>
                    <a:gd name="f167" fmla="*/ f97 1 1438"/>
                    <a:gd name="f168" fmla="*/ f98 1 2107"/>
                    <a:gd name="f169" fmla="*/ f99 1 1438"/>
                    <a:gd name="f170" fmla="*/ f100 1 2107"/>
                    <a:gd name="f171" fmla="*/ f101 1 1438"/>
                    <a:gd name="f172" fmla="*/ f102 1 2107"/>
                    <a:gd name="f173" fmla="*/ f103 1 1438"/>
                    <a:gd name="f174" fmla="*/ f104 1 2107"/>
                    <a:gd name="f175" fmla="*/ f105 1 1438"/>
                    <a:gd name="f176" fmla="*/ f106 1 2107"/>
                    <a:gd name="f177" fmla="*/ f107 1 1438"/>
                    <a:gd name="f178" fmla="*/ f108 1 2107"/>
                    <a:gd name="f179" fmla="*/ f109 1 1438"/>
                    <a:gd name="f180" fmla="*/ f110 1 2107"/>
                    <a:gd name="f181" fmla="*/ f111 1 1438"/>
                    <a:gd name="f182" fmla="*/ f112 1 2107"/>
                    <a:gd name="f183" fmla="*/ f113 1 1438"/>
                    <a:gd name="f184" fmla="*/ f114 1 2107"/>
                    <a:gd name="f185" fmla="*/ f115 1 1438"/>
                    <a:gd name="f186" fmla="*/ f116 1 2107"/>
                    <a:gd name="f187" fmla="*/ f117 1 1438"/>
                    <a:gd name="f188" fmla="*/ f118 1 2107"/>
                    <a:gd name="f189" fmla="*/ f119 1 1438"/>
                    <a:gd name="f190" fmla="*/ f120 1 2107"/>
                    <a:gd name="f191" fmla="*/ f121 1 1438"/>
                    <a:gd name="f192" fmla="*/ f122 1 2107"/>
                    <a:gd name="f193" fmla="*/ f123 1 1438"/>
                    <a:gd name="f194" fmla="*/ f124 1 2107"/>
                    <a:gd name="f195" fmla="*/ f125 1 1438"/>
                    <a:gd name="f196" fmla="*/ f126 1 2107"/>
                    <a:gd name="f197" fmla="*/ f127 1 1438"/>
                    <a:gd name="f198" fmla="*/ f128 1 2107"/>
                    <a:gd name="f199" fmla="*/ f129 1 1438"/>
                    <a:gd name="f200" fmla="*/ f130 1 2107"/>
                    <a:gd name="f201" fmla="*/ f131 1 1438"/>
                    <a:gd name="f202" fmla="*/ f132 1 2107"/>
                    <a:gd name="f203" fmla="*/ f133 1 1438"/>
                    <a:gd name="f204" fmla="*/ f134 1 2107"/>
                    <a:gd name="f205" fmla="*/ f135 1 1438"/>
                    <a:gd name="f206" fmla="*/ f136 1 2107"/>
                    <a:gd name="f207" fmla="*/ f137 1 1438"/>
                    <a:gd name="f208" fmla="*/ f138 1 2107"/>
                    <a:gd name="f209" fmla="*/ f139 1 2107"/>
                    <a:gd name="f210" fmla="*/ f140 1 1438"/>
                    <a:gd name="f211" fmla="*/ f141 1 2107"/>
                    <a:gd name="f212" fmla="*/ f142 1 1438"/>
                    <a:gd name="f213" fmla="*/ f143 1 2107"/>
                    <a:gd name="f214" fmla="*/ f144 1 1438"/>
                    <a:gd name="f215" fmla="*/ f145 1 2107"/>
                    <a:gd name="f216" fmla="*/ f146 1 1438"/>
                    <a:gd name="f217" fmla="*/ f147 1 2107"/>
                    <a:gd name="f218" fmla="*/ f148 1 1438"/>
                    <a:gd name="f219" fmla="*/ f149 1 2107"/>
                    <a:gd name="f220" fmla="*/ f150 1 1438"/>
                    <a:gd name="f221" fmla="*/ f151 1 2107"/>
                    <a:gd name="f222" fmla="*/ f152 1 1438"/>
                    <a:gd name="f223" fmla="*/ f153 1 2107"/>
                    <a:gd name="f224" fmla="*/ 0 1 f83"/>
                    <a:gd name="f225" fmla="*/ f77 1 f83"/>
                    <a:gd name="f226" fmla="*/ 0 1 f84"/>
                    <a:gd name="f227" fmla="*/ f78 1 f84"/>
                    <a:gd name="f228" fmla="*/ f155 1 f83"/>
                    <a:gd name="f229" fmla="*/ f156 1 f84"/>
                    <a:gd name="f230" fmla="*/ f157 1 f83"/>
                    <a:gd name="f231" fmla="*/ f158 1 f84"/>
                    <a:gd name="f232" fmla="*/ f159 1 f83"/>
                    <a:gd name="f233" fmla="*/ f160 1 f84"/>
                    <a:gd name="f234" fmla="*/ f161 1 f83"/>
                    <a:gd name="f235" fmla="*/ f162 1 f84"/>
                    <a:gd name="f236" fmla="*/ f163 1 f83"/>
                    <a:gd name="f237" fmla="*/ f164 1 f84"/>
                    <a:gd name="f238" fmla="*/ f165 1 f83"/>
                    <a:gd name="f239" fmla="*/ f166 1 f84"/>
                    <a:gd name="f240" fmla="*/ f167 1 f83"/>
                    <a:gd name="f241" fmla="*/ f168 1 f84"/>
                    <a:gd name="f242" fmla="*/ f169 1 f83"/>
                    <a:gd name="f243" fmla="*/ f170 1 f84"/>
                    <a:gd name="f244" fmla="*/ f171 1 f83"/>
                    <a:gd name="f245" fmla="*/ f172 1 f84"/>
                    <a:gd name="f246" fmla="*/ f173 1 f83"/>
                    <a:gd name="f247" fmla="*/ f174 1 f84"/>
                    <a:gd name="f248" fmla="*/ f175 1 f83"/>
                    <a:gd name="f249" fmla="*/ f176 1 f84"/>
                    <a:gd name="f250" fmla="*/ f177 1 f83"/>
                    <a:gd name="f251" fmla="*/ f178 1 f84"/>
                    <a:gd name="f252" fmla="*/ f179 1 f83"/>
                    <a:gd name="f253" fmla="*/ f180 1 f84"/>
                    <a:gd name="f254" fmla="*/ f181 1 f83"/>
                    <a:gd name="f255" fmla="*/ f182 1 f84"/>
                    <a:gd name="f256" fmla="*/ f183 1 f83"/>
                    <a:gd name="f257" fmla="*/ f184 1 f84"/>
                    <a:gd name="f258" fmla="*/ f185 1 f83"/>
                    <a:gd name="f259" fmla="*/ f186 1 f84"/>
                    <a:gd name="f260" fmla="*/ f187 1 f83"/>
                    <a:gd name="f261" fmla="*/ f188 1 f84"/>
                    <a:gd name="f262" fmla="*/ f189 1 f83"/>
                    <a:gd name="f263" fmla="*/ f190 1 f84"/>
                    <a:gd name="f264" fmla="*/ f191 1 f83"/>
                    <a:gd name="f265" fmla="*/ f192 1 f84"/>
                    <a:gd name="f266" fmla="*/ f193 1 f83"/>
                    <a:gd name="f267" fmla="*/ f194 1 f84"/>
                    <a:gd name="f268" fmla="*/ f195 1 f83"/>
                    <a:gd name="f269" fmla="*/ f196 1 f84"/>
                    <a:gd name="f270" fmla="*/ f197 1 f83"/>
                    <a:gd name="f271" fmla="*/ f198 1 f84"/>
                    <a:gd name="f272" fmla="*/ f199 1 f83"/>
                    <a:gd name="f273" fmla="*/ f200 1 f84"/>
                    <a:gd name="f274" fmla="*/ f201 1 f83"/>
                    <a:gd name="f275" fmla="*/ f202 1 f84"/>
                    <a:gd name="f276" fmla="*/ f203 1 f83"/>
                    <a:gd name="f277" fmla="*/ f204 1 f84"/>
                    <a:gd name="f278" fmla="*/ f205 1 f83"/>
                    <a:gd name="f279" fmla="*/ f206 1 f84"/>
                    <a:gd name="f280" fmla="*/ f207 1 f83"/>
                    <a:gd name="f281" fmla="*/ f208 1 f84"/>
                    <a:gd name="f282" fmla="*/ f209 1 f84"/>
                    <a:gd name="f283" fmla="*/ f210 1 f83"/>
                    <a:gd name="f284" fmla="*/ f211 1 f84"/>
                    <a:gd name="f285" fmla="*/ f212 1 f83"/>
                    <a:gd name="f286" fmla="*/ f213 1 f84"/>
                    <a:gd name="f287" fmla="*/ f214 1 f83"/>
                    <a:gd name="f288" fmla="*/ f215 1 f84"/>
                    <a:gd name="f289" fmla="*/ f216 1 f83"/>
                    <a:gd name="f290" fmla="*/ f217 1 f84"/>
                    <a:gd name="f291" fmla="*/ f218 1 f83"/>
                    <a:gd name="f292" fmla="*/ f219 1 f84"/>
                    <a:gd name="f293" fmla="*/ f220 1 f83"/>
                    <a:gd name="f294" fmla="*/ f221 1 f84"/>
                    <a:gd name="f295" fmla="*/ f222 1 f83"/>
                    <a:gd name="f296" fmla="*/ f223 1 f84"/>
                    <a:gd name="f297" fmla="*/ f224 f74 1"/>
                    <a:gd name="f298" fmla="*/ f225 f74 1"/>
                    <a:gd name="f299" fmla="*/ f227 f75 1"/>
                    <a:gd name="f300" fmla="*/ f226 f75 1"/>
                    <a:gd name="f301" fmla="*/ f228 f74 1"/>
                    <a:gd name="f302" fmla="*/ f229 f75 1"/>
                    <a:gd name="f303" fmla="*/ f230 f74 1"/>
                    <a:gd name="f304" fmla="*/ f231 f75 1"/>
                    <a:gd name="f305" fmla="*/ f232 f74 1"/>
                    <a:gd name="f306" fmla="*/ f233 f75 1"/>
                    <a:gd name="f307" fmla="*/ f234 f74 1"/>
                    <a:gd name="f308" fmla="*/ f235 f75 1"/>
                    <a:gd name="f309" fmla="*/ f236 f74 1"/>
                    <a:gd name="f310" fmla="*/ f237 f75 1"/>
                    <a:gd name="f311" fmla="*/ f238 f74 1"/>
                    <a:gd name="f312" fmla="*/ f239 f75 1"/>
                    <a:gd name="f313" fmla="*/ f240 f74 1"/>
                    <a:gd name="f314" fmla="*/ f241 f75 1"/>
                    <a:gd name="f315" fmla="*/ f242 f74 1"/>
                    <a:gd name="f316" fmla="*/ f243 f75 1"/>
                    <a:gd name="f317" fmla="*/ f244 f74 1"/>
                    <a:gd name="f318" fmla="*/ f245 f75 1"/>
                    <a:gd name="f319" fmla="*/ f246 f74 1"/>
                    <a:gd name="f320" fmla="*/ f247 f75 1"/>
                    <a:gd name="f321" fmla="*/ f248 f74 1"/>
                    <a:gd name="f322" fmla="*/ f249 f75 1"/>
                    <a:gd name="f323" fmla="*/ f250 f74 1"/>
                    <a:gd name="f324" fmla="*/ f251 f75 1"/>
                    <a:gd name="f325" fmla="*/ f252 f74 1"/>
                    <a:gd name="f326" fmla="*/ f253 f75 1"/>
                    <a:gd name="f327" fmla="*/ f254 f74 1"/>
                    <a:gd name="f328" fmla="*/ f255 f75 1"/>
                    <a:gd name="f329" fmla="*/ f256 f74 1"/>
                    <a:gd name="f330" fmla="*/ f257 f75 1"/>
                    <a:gd name="f331" fmla="*/ f258 f74 1"/>
                    <a:gd name="f332" fmla="*/ f259 f75 1"/>
                    <a:gd name="f333" fmla="*/ f260 f74 1"/>
                    <a:gd name="f334" fmla="*/ f261 f75 1"/>
                    <a:gd name="f335" fmla="*/ f262 f74 1"/>
                    <a:gd name="f336" fmla="*/ f263 f75 1"/>
                    <a:gd name="f337" fmla="*/ f264 f74 1"/>
                    <a:gd name="f338" fmla="*/ f265 f75 1"/>
                    <a:gd name="f339" fmla="*/ f266 f74 1"/>
                    <a:gd name="f340" fmla="*/ f267 f75 1"/>
                    <a:gd name="f341" fmla="*/ f268 f74 1"/>
                    <a:gd name="f342" fmla="*/ f269 f75 1"/>
                    <a:gd name="f343" fmla="*/ f270 f74 1"/>
                    <a:gd name="f344" fmla="*/ f271 f75 1"/>
                    <a:gd name="f345" fmla="*/ f272 f74 1"/>
                    <a:gd name="f346" fmla="*/ f273 f75 1"/>
                    <a:gd name="f347" fmla="*/ f274 f74 1"/>
                    <a:gd name="f348" fmla="*/ f275 f75 1"/>
                    <a:gd name="f349" fmla="*/ f276 f74 1"/>
                    <a:gd name="f350" fmla="*/ f277 f75 1"/>
                    <a:gd name="f351" fmla="*/ f278 f74 1"/>
                    <a:gd name="f352" fmla="*/ f279 f75 1"/>
                    <a:gd name="f353" fmla="*/ f280 f74 1"/>
                    <a:gd name="f354" fmla="*/ f281 f75 1"/>
                    <a:gd name="f355" fmla="*/ f282 f75 1"/>
                    <a:gd name="f356" fmla="*/ f283 f74 1"/>
                    <a:gd name="f357" fmla="*/ f284 f75 1"/>
                    <a:gd name="f358" fmla="*/ f285 f74 1"/>
                    <a:gd name="f359" fmla="*/ f286 f75 1"/>
                    <a:gd name="f360" fmla="*/ f287 f74 1"/>
                    <a:gd name="f361" fmla="*/ f288 f75 1"/>
                    <a:gd name="f362" fmla="*/ f289 f74 1"/>
                    <a:gd name="f363" fmla="*/ f290 f75 1"/>
                    <a:gd name="f364" fmla="*/ f291 f74 1"/>
                    <a:gd name="f365" fmla="*/ f292 f75 1"/>
                    <a:gd name="f366" fmla="*/ f293 f74 1"/>
                    <a:gd name="f367" fmla="*/ f294 f75 1"/>
                    <a:gd name="f368" fmla="*/ f295 f74 1"/>
                    <a:gd name="f369" fmla="*/ f296 f75 1"/>
                  </a:gdLst>
                  <a:ahLst/>
                  <a:cxnLst>
                    <a:cxn ang="3cd4">
                      <a:pos x="hc" y="t"/>
                    </a:cxn>
                    <a:cxn ang="0">
                      <a:pos x="r" y="vc"/>
                    </a:cxn>
                    <a:cxn ang="cd4">
                      <a:pos x="hc" y="b"/>
                    </a:cxn>
                    <a:cxn ang="cd2">
                      <a:pos x="l" y="vc"/>
                    </a:cxn>
                    <a:cxn ang="f154">
                      <a:pos x="f301" y="f302"/>
                    </a:cxn>
                    <a:cxn ang="f154">
                      <a:pos x="f303" y="f304"/>
                    </a:cxn>
                    <a:cxn ang="f154">
                      <a:pos x="f305" y="f306"/>
                    </a:cxn>
                    <a:cxn ang="f154">
                      <a:pos x="f307" y="f308"/>
                    </a:cxn>
                    <a:cxn ang="f154">
                      <a:pos x="f309" y="f310"/>
                    </a:cxn>
                    <a:cxn ang="f154">
                      <a:pos x="f311" y="f312"/>
                    </a:cxn>
                    <a:cxn ang="f154">
                      <a:pos x="f313" y="f314"/>
                    </a:cxn>
                    <a:cxn ang="f154">
                      <a:pos x="f315" y="f316"/>
                    </a:cxn>
                    <a:cxn ang="f154">
                      <a:pos x="f317" y="f318"/>
                    </a:cxn>
                    <a:cxn ang="f154">
                      <a:pos x="f319" y="f320"/>
                    </a:cxn>
                    <a:cxn ang="f154">
                      <a:pos x="f321" y="f322"/>
                    </a:cxn>
                    <a:cxn ang="f154">
                      <a:pos x="f323" y="f324"/>
                    </a:cxn>
                    <a:cxn ang="f154">
                      <a:pos x="f325" y="f326"/>
                    </a:cxn>
                    <a:cxn ang="f154">
                      <a:pos x="f327" y="f328"/>
                    </a:cxn>
                    <a:cxn ang="f154">
                      <a:pos x="f329" y="f330"/>
                    </a:cxn>
                    <a:cxn ang="f154">
                      <a:pos x="f331" y="f332"/>
                    </a:cxn>
                    <a:cxn ang="f154">
                      <a:pos x="f333" y="f334"/>
                    </a:cxn>
                    <a:cxn ang="f154">
                      <a:pos x="f335" y="f336"/>
                    </a:cxn>
                    <a:cxn ang="f154">
                      <a:pos x="f337" y="f338"/>
                    </a:cxn>
                    <a:cxn ang="f154">
                      <a:pos x="f339" y="f340"/>
                    </a:cxn>
                    <a:cxn ang="f154">
                      <a:pos x="f341" y="f342"/>
                    </a:cxn>
                    <a:cxn ang="f154">
                      <a:pos x="f343" y="f344"/>
                    </a:cxn>
                    <a:cxn ang="f154">
                      <a:pos x="f345" y="f346"/>
                    </a:cxn>
                    <a:cxn ang="f154">
                      <a:pos x="f347" y="f348"/>
                    </a:cxn>
                    <a:cxn ang="f154">
                      <a:pos x="f349" y="f350"/>
                    </a:cxn>
                    <a:cxn ang="f154">
                      <a:pos x="f351" y="f352"/>
                    </a:cxn>
                    <a:cxn ang="f154">
                      <a:pos x="f353" y="f354"/>
                    </a:cxn>
                    <a:cxn ang="f154">
                      <a:pos x="f351" y="f355"/>
                    </a:cxn>
                    <a:cxn ang="f154">
                      <a:pos x="f356" y="f357"/>
                    </a:cxn>
                    <a:cxn ang="f154">
                      <a:pos x="f358" y="f359"/>
                    </a:cxn>
                    <a:cxn ang="f154">
                      <a:pos x="f360" y="f361"/>
                    </a:cxn>
                    <a:cxn ang="f154">
                      <a:pos x="f362" y="f363"/>
                    </a:cxn>
                    <a:cxn ang="f154">
                      <a:pos x="f364" y="f365"/>
                    </a:cxn>
                    <a:cxn ang="f154">
                      <a:pos x="f366" y="f367"/>
                    </a:cxn>
                    <a:cxn ang="f154">
                      <a:pos x="f368" y="f369"/>
                    </a:cxn>
                    <a:cxn ang="f154">
                      <a:pos x="f301" y="f302"/>
                    </a:cxn>
                  </a:cxnLst>
                  <a:rect l="f297" t="f300" r="f298" b="f299"/>
                  <a:pathLst>
                    <a:path w="1438" h="2107">
                      <a:moveTo>
                        <a:pt x="f6" y="f5"/>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7"/>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 y="f57"/>
                      </a:lnTo>
                      <a:lnTo>
                        <a:pt x="f55" y="f58"/>
                      </a:lnTo>
                      <a:lnTo>
                        <a:pt x="f59" y="f60"/>
                      </a:lnTo>
                      <a:lnTo>
                        <a:pt x="f61" y="f62"/>
                      </a:lnTo>
                      <a:lnTo>
                        <a:pt x="f63" y="f64"/>
                      </a:lnTo>
                      <a:lnTo>
                        <a:pt x="f65" y="f66"/>
                      </a:lnTo>
                      <a:lnTo>
                        <a:pt x="f67" y="f68"/>
                      </a:lnTo>
                      <a:lnTo>
                        <a:pt x="f69" y="f70"/>
                      </a:lnTo>
                      <a:lnTo>
                        <a:pt x="f71" y="f72"/>
                      </a:lnTo>
                      <a:lnTo>
                        <a:pt x="f6" y="f5"/>
                      </a:lnTo>
                      <a:close/>
                    </a:path>
                  </a:pathLst>
                </a:custGeom>
                <a:solidFill>
                  <a:srgbClr val="629DD1"/>
                </a:solidFill>
                <a:ln w="57150" cap="flat">
                  <a:solidFill>
                    <a:srgbClr val="FFFFFF"/>
                  </a:solidFill>
                  <a:prstDash val="solid"/>
                  <a:roun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17" name="Freeform 115">
                  <a:extLst>
                    <a:ext uri="{FF2B5EF4-FFF2-40B4-BE49-F238E27FC236}">
                      <a16:creationId xmlns:a16="http://schemas.microsoft.com/office/drawing/2014/main" id="{817E004F-18BC-D1F8-0CE9-1F6B15583D8A}"/>
                    </a:ext>
                  </a:extLst>
                </p:cNvPr>
                <p:cNvSpPr/>
                <p:nvPr/>
              </p:nvSpPr>
              <p:spPr>
                <a:xfrm rot="2185032">
                  <a:off x="2770733" y="3286802"/>
                  <a:ext cx="99376" cy="98901"/>
                </a:xfrm>
                <a:custGeom>
                  <a:avLst/>
                  <a:gdLst>
                    <a:gd name="f0" fmla="val 10800000"/>
                    <a:gd name="f1" fmla="val 5400000"/>
                    <a:gd name="f2" fmla="val 180"/>
                    <a:gd name="f3" fmla="val w"/>
                    <a:gd name="f4" fmla="val h"/>
                    <a:gd name="f5" fmla="val 0"/>
                    <a:gd name="f6" fmla="val 418"/>
                    <a:gd name="f7" fmla="val 419"/>
                    <a:gd name="f8" fmla="val 208"/>
                    <a:gd name="f9" fmla="val 247"/>
                    <a:gd name="f10" fmla="val 4"/>
                    <a:gd name="f11" fmla="val 282"/>
                    <a:gd name="f12" fmla="val 13"/>
                    <a:gd name="f13" fmla="val 314"/>
                    <a:gd name="f14" fmla="val 28"/>
                    <a:gd name="f15" fmla="val 343"/>
                    <a:gd name="f16" fmla="val 50"/>
                    <a:gd name="f17" fmla="val 369"/>
                    <a:gd name="f18" fmla="val 75"/>
                    <a:gd name="f19" fmla="val 389"/>
                    <a:gd name="f20" fmla="val 103"/>
                    <a:gd name="f21" fmla="val 404"/>
                    <a:gd name="f22" fmla="val 136"/>
                    <a:gd name="f23" fmla="val 415"/>
                    <a:gd name="f24" fmla="val 172"/>
                    <a:gd name="f25" fmla="val 210"/>
                    <a:gd name="f26" fmla="val 316"/>
                    <a:gd name="f27" fmla="val 345"/>
                    <a:gd name="f28" fmla="val 391"/>
                    <a:gd name="f29" fmla="val 406"/>
                    <a:gd name="f30" fmla="val 74"/>
                    <a:gd name="f31" fmla="val 48"/>
                    <a:gd name="f32" fmla="val 12"/>
                    <a:gd name="f33" fmla="val 2"/>
                    <a:gd name="f34" fmla="+- 0 0 -90"/>
                    <a:gd name="f35" fmla="*/ f3 1 418"/>
                    <a:gd name="f36" fmla="*/ f4 1 419"/>
                    <a:gd name="f37" fmla="val f5"/>
                    <a:gd name="f38" fmla="val f6"/>
                    <a:gd name="f39" fmla="val f7"/>
                    <a:gd name="f40" fmla="*/ f34 f0 1"/>
                    <a:gd name="f41" fmla="+- f39 0 f37"/>
                    <a:gd name="f42" fmla="+- f38 0 f37"/>
                    <a:gd name="f43" fmla="*/ f40 1 f2"/>
                    <a:gd name="f44" fmla="*/ f42 1 418"/>
                    <a:gd name="f45" fmla="*/ f41 1 419"/>
                    <a:gd name="f46" fmla="*/ 208 f42 1"/>
                    <a:gd name="f47" fmla="*/ 0 f41 1"/>
                    <a:gd name="f48" fmla="*/ 247 f42 1"/>
                    <a:gd name="f49" fmla="*/ 4 f41 1"/>
                    <a:gd name="f50" fmla="*/ 282 f42 1"/>
                    <a:gd name="f51" fmla="*/ 13 f41 1"/>
                    <a:gd name="f52" fmla="*/ 314 f42 1"/>
                    <a:gd name="f53" fmla="*/ 28 f41 1"/>
                    <a:gd name="f54" fmla="*/ 343 f42 1"/>
                    <a:gd name="f55" fmla="*/ 50 f41 1"/>
                    <a:gd name="f56" fmla="*/ 369 f42 1"/>
                    <a:gd name="f57" fmla="*/ 75 f41 1"/>
                    <a:gd name="f58" fmla="*/ 389 f42 1"/>
                    <a:gd name="f59" fmla="*/ 103 f41 1"/>
                    <a:gd name="f60" fmla="*/ 404 f42 1"/>
                    <a:gd name="f61" fmla="*/ 136 f41 1"/>
                    <a:gd name="f62" fmla="*/ 415 f42 1"/>
                    <a:gd name="f63" fmla="*/ 172 f41 1"/>
                    <a:gd name="f64" fmla="*/ 418 f42 1"/>
                    <a:gd name="f65" fmla="*/ 210 f41 1"/>
                    <a:gd name="f66" fmla="*/ 247 f41 1"/>
                    <a:gd name="f67" fmla="*/ 282 f41 1"/>
                    <a:gd name="f68" fmla="*/ 316 f41 1"/>
                    <a:gd name="f69" fmla="*/ 345 f41 1"/>
                    <a:gd name="f70" fmla="*/ 369 f41 1"/>
                    <a:gd name="f71" fmla="*/ 391 f41 1"/>
                    <a:gd name="f72" fmla="*/ 406 f41 1"/>
                    <a:gd name="f73" fmla="*/ 415 f41 1"/>
                    <a:gd name="f74" fmla="*/ 419 f41 1"/>
                    <a:gd name="f75" fmla="*/ 172 f42 1"/>
                    <a:gd name="f76" fmla="*/ 136 f42 1"/>
                    <a:gd name="f77" fmla="*/ 103 f42 1"/>
                    <a:gd name="f78" fmla="*/ 74 f42 1"/>
                    <a:gd name="f79" fmla="*/ 48 f42 1"/>
                    <a:gd name="f80" fmla="*/ 28 f42 1"/>
                    <a:gd name="f81" fmla="*/ 12 f42 1"/>
                    <a:gd name="f82" fmla="*/ 2 f42 1"/>
                    <a:gd name="f83" fmla="*/ 0 f42 1"/>
                    <a:gd name="f84" fmla="+- f43 0 f1"/>
                    <a:gd name="f85" fmla="*/ f46 1 418"/>
                    <a:gd name="f86" fmla="*/ f47 1 419"/>
                    <a:gd name="f87" fmla="*/ f48 1 418"/>
                    <a:gd name="f88" fmla="*/ f49 1 419"/>
                    <a:gd name="f89" fmla="*/ f50 1 418"/>
                    <a:gd name="f90" fmla="*/ f51 1 419"/>
                    <a:gd name="f91" fmla="*/ f52 1 418"/>
                    <a:gd name="f92" fmla="*/ f53 1 419"/>
                    <a:gd name="f93" fmla="*/ f54 1 418"/>
                    <a:gd name="f94" fmla="*/ f55 1 419"/>
                    <a:gd name="f95" fmla="*/ f56 1 418"/>
                    <a:gd name="f96" fmla="*/ f57 1 419"/>
                    <a:gd name="f97" fmla="*/ f58 1 418"/>
                    <a:gd name="f98" fmla="*/ f59 1 419"/>
                    <a:gd name="f99" fmla="*/ f60 1 418"/>
                    <a:gd name="f100" fmla="*/ f61 1 419"/>
                    <a:gd name="f101" fmla="*/ f62 1 418"/>
                    <a:gd name="f102" fmla="*/ f63 1 419"/>
                    <a:gd name="f103" fmla="*/ f64 1 418"/>
                    <a:gd name="f104" fmla="*/ f65 1 419"/>
                    <a:gd name="f105" fmla="*/ f66 1 419"/>
                    <a:gd name="f106" fmla="*/ f67 1 419"/>
                    <a:gd name="f107" fmla="*/ f68 1 419"/>
                    <a:gd name="f108" fmla="*/ f69 1 419"/>
                    <a:gd name="f109" fmla="*/ f70 1 419"/>
                    <a:gd name="f110" fmla="*/ f71 1 419"/>
                    <a:gd name="f111" fmla="*/ f72 1 419"/>
                    <a:gd name="f112" fmla="*/ f73 1 419"/>
                    <a:gd name="f113" fmla="*/ f74 1 419"/>
                    <a:gd name="f114" fmla="*/ f75 1 418"/>
                    <a:gd name="f115" fmla="*/ f76 1 418"/>
                    <a:gd name="f116" fmla="*/ f77 1 418"/>
                    <a:gd name="f117" fmla="*/ f78 1 418"/>
                    <a:gd name="f118" fmla="*/ f79 1 418"/>
                    <a:gd name="f119" fmla="*/ f80 1 418"/>
                    <a:gd name="f120" fmla="*/ f81 1 418"/>
                    <a:gd name="f121" fmla="*/ f82 1 418"/>
                    <a:gd name="f122" fmla="*/ f83 1 418"/>
                    <a:gd name="f123" fmla="*/ 0 1 f44"/>
                    <a:gd name="f124" fmla="*/ f38 1 f44"/>
                    <a:gd name="f125" fmla="*/ 0 1 f45"/>
                    <a:gd name="f126" fmla="*/ f39 1 f45"/>
                    <a:gd name="f127" fmla="*/ f85 1 f44"/>
                    <a:gd name="f128" fmla="*/ f86 1 f45"/>
                    <a:gd name="f129" fmla="*/ f87 1 f44"/>
                    <a:gd name="f130" fmla="*/ f88 1 f45"/>
                    <a:gd name="f131" fmla="*/ f89 1 f44"/>
                    <a:gd name="f132" fmla="*/ f90 1 f45"/>
                    <a:gd name="f133" fmla="*/ f91 1 f44"/>
                    <a:gd name="f134" fmla="*/ f92 1 f45"/>
                    <a:gd name="f135" fmla="*/ f93 1 f44"/>
                    <a:gd name="f136" fmla="*/ f94 1 f45"/>
                    <a:gd name="f137" fmla="*/ f95 1 f44"/>
                    <a:gd name="f138" fmla="*/ f96 1 f45"/>
                    <a:gd name="f139" fmla="*/ f97 1 f44"/>
                    <a:gd name="f140" fmla="*/ f98 1 f45"/>
                    <a:gd name="f141" fmla="*/ f99 1 f44"/>
                    <a:gd name="f142" fmla="*/ f100 1 f45"/>
                    <a:gd name="f143" fmla="*/ f101 1 f44"/>
                    <a:gd name="f144" fmla="*/ f102 1 f45"/>
                    <a:gd name="f145" fmla="*/ f103 1 f44"/>
                    <a:gd name="f146" fmla="*/ f104 1 f45"/>
                    <a:gd name="f147" fmla="*/ f105 1 f45"/>
                    <a:gd name="f148" fmla="*/ f106 1 f45"/>
                    <a:gd name="f149" fmla="*/ f107 1 f45"/>
                    <a:gd name="f150" fmla="*/ f108 1 f45"/>
                    <a:gd name="f151" fmla="*/ f109 1 f45"/>
                    <a:gd name="f152" fmla="*/ f110 1 f45"/>
                    <a:gd name="f153" fmla="*/ f111 1 f45"/>
                    <a:gd name="f154" fmla="*/ f112 1 f45"/>
                    <a:gd name="f155" fmla="*/ f113 1 f45"/>
                    <a:gd name="f156" fmla="*/ f114 1 f44"/>
                    <a:gd name="f157" fmla="*/ f115 1 f44"/>
                    <a:gd name="f158" fmla="*/ f116 1 f44"/>
                    <a:gd name="f159" fmla="*/ f117 1 f44"/>
                    <a:gd name="f160" fmla="*/ f118 1 f44"/>
                    <a:gd name="f161" fmla="*/ f119 1 f44"/>
                    <a:gd name="f162" fmla="*/ f120 1 f44"/>
                    <a:gd name="f163" fmla="*/ f121 1 f44"/>
                    <a:gd name="f164" fmla="*/ f122 1 f44"/>
                    <a:gd name="f165" fmla="*/ f123 f35 1"/>
                    <a:gd name="f166" fmla="*/ f124 f35 1"/>
                    <a:gd name="f167" fmla="*/ f126 f36 1"/>
                    <a:gd name="f168" fmla="*/ f125 f36 1"/>
                    <a:gd name="f169" fmla="*/ f127 f35 1"/>
                    <a:gd name="f170" fmla="*/ f128 f36 1"/>
                    <a:gd name="f171" fmla="*/ f129 f35 1"/>
                    <a:gd name="f172" fmla="*/ f130 f36 1"/>
                    <a:gd name="f173" fmla="*/ f131 f35 1"/>
                    <a:gd name="f174" fmla="*/ f132 f36 1"/>
                    <a:gd name="f175" fmla="*/ f133 f35 1"/>
                    <a:gd name="f176" fmla="*/ f134 f36 1"/>
                    <a:gd name="f177" fmla="*/ f135 f35 1"/>
                    <a:gd name="f178" fmla="*/ f136 f36 1"/>
                    <a:gd name="f179" fmla="*/ f137 f35 1"/>
                    <a:gd name="f180" fmla="*/ f138 f36 1"/>
                    <a:gd name="f181" fmla="*/ f139 f35 1"/>
                    <a:gd name="f182" fmla="*/ f140 f36 1"/>
                    <a:gd name="f183" fmla="*/ f141 f35 1"/>
                    <a:gd name="f184" fmla="*/ f142 f36 1"/>
                    <a:gd name="f185" fmla="*/ f143 f35 1"/>
                    <a:gd name="f186" fmla="*/ f144 f36 1"/>
                    <a:gd name="f187" fmla="*/ f145 f35 1"/>
                    <a:gd name="f188" fmla="*/ f146 f36 1"/>
                    <a:gd name="f189" fmla="*/ f147 f36 1"/>
                    <a:gd name="f190" fmla="*/ f148 f36 1"/>
                    <a:gd name="f191" fmla="*/ f149 f36 1"/>
                    <a:gd name="f192" fmla="*/ f150 f36 1"/>
                    <a:gd name="f193" fmla="*/ f151 f36 1"/>
                    <a:gd name="f194" fmla="*/ f152 f36 1"/>
                    <a:gd name="f195" fmla="*/ f153 f36 1"/>
                    <a:gd name="f196" fmla="*/ f154 f36 1"/>
                    <a:gd name="f197" fmla="*/ f155 f36 1"/>
                    <a:gd name="f198" fmla="*/ f156 f35 1"/>
                    <a:gd name="f199" fmla="*/ f157 f35 1"/>
                    <a:gd name="f200" fmla="*/ f158 f35 1"/>
                    <a:gd name="f201" fmla="*/ f159 f35 1"/>
                    <a:gd name="f202" fmla="*/ f160 f35 1"/>
                    <a:gd name="f203" fmla="*/ f161 f35 1"/>
                    <a:gd name="f204" fmla="*/ f162 f35 1"/>
                    <a:gd name="f205" fmla="*/ f163 f35 1"/>
                    <a:gd name="f206" fmla="*/ f164 f35 1"/>
                  </a:gdLst>
                  <a:ahLst/>
                  <a:cxnLst>
                    <a:cxn ang="3cd4">
                      <a:pos x="hc" y="t"/>
                    </a:cxn>
                    <a:cxn ang="0">
                      <a:pos x="r" y="vc"/>
                    </a:cxn>
                    <a:cxn ang="cd4">
                      <a:pos x="hc" y="b"/>
                    </a:cxn>
                    <a:cxn ang="cd2">
                      <a:pos x="l" y="vc"/>
                    </a:cxn>
                    <a:cxn ang="f84">
                      <a:pos x="f169" y="f170"/>
                    </a:cxn>
                    <a:cxn ang="f84">
                      <a:pos x="f171" y="f172"/>
                    </a:cxn>
                    <a:cxn ang="f84">
                      <a:pos x="f173" y="f174"/>
                    </a:cxn>
                    <a:cxn ang="f84">
                      <a:pos x="f175" y="f176"/>
                    </a:cxn>
                    <a:cxn ang="f84">
                      <a:pos x="f177" y="f178"/>
                    </a:cxn>
                    <a:cxn ang="f84">
                      <a:pos x="f179" y="f180"/>
                    </a:cxn>
                    <a:cxn ang="f84">
                      <a:pos x="f181" y="f182"/>
                    </a:cxn>
                    <a:cxn ang="f84">
                      <a:pos x="f183" y="f184"/>
                    </a:cxn>
                    <a:cxn ang="f84">
                      <a:pos x="f185" y="f186"/>
                    </a:cxn>
                    <a:cxn ang="f84">
                      <a:pos x="f187" y="f188"/>
                    </a:cxn>
                    <a:cxn ang="f84">
                      <a:pos x="f185" y="f189"/>
                    </a:cxn>
                    <a:cxn ang="f84">
                      <a:pos x="f183" y="f190"/>
                    </a:cxn>
                    <a:cxn ang="f84">
                      <a:pos x="f181" y="f191"/>
                    </a:cxn>
                    <a:cxn ang="f84">
                      <a:pos x="f179" y="f192"/>
                    </a:cxn>
                    <a:cxn ang="f84">
                      <a:pos x="f177" y="f193"/>
                    </a:cxn>
                    <a:cxn ang="f84">
                      <a:pos x="f175" y="f194"/>
                    </a:cxn>
                    <a:cxn ang="f84">
                      <a:pos x="f173" y="f195"/>
                    </a:cxn>
                    <a:cxn ang="f84">
                      <a:pos x="f171" y="f196"/>
                    </a:cxn>
                    <a:cxn ang="f84">
                      <a:pos x="f169" y="f197"/>
                    </a:cxn>
                    <a:cxn ang="f84">
                      <a:pos x="f198" y="f196"/>
                    </a:cxn>
                    <a:cxn ang="f84">
                      <a:pos x="f199" y="f195"/>
                    </a:cxn>
                    <a:cxn ang="f84">
                      <a:pos x="f200" y="f194"/>
                    </a:cxn>
                    <a:cxn ang="f84">
                      <a:pos x="f201" y="f193"/>
                    </a:cxn>
                    <a:cxn ang="f84">
                      <a:pos x="f202" y="f192"/>
                    </a:cxn>
                    <a:cxn ang="f84">
                      <a:pos x="f203" y="f191"/>
                    </a:cxn>
                    <a:cxn ang="f84">
                      <a:pos x="f204" y="f190"/>
                    </a:cxn>
                    <a:cxn ang="f84">
                      <a:pos x="f205" y="f189"/>
                    </a:cxn>
                    <a:cxn ang="f84">
                      <a:pos x="f206" y="f188"/>
                    </a:cxn>
                    <a:cxn ang="f84">
                      <a:pos x="f205" y="f186"/>
                    </a:cxn>
                    <a:cxn ang="f84">
                      <a:pos x="f204" y="f184"/>
                    </a:cxn>
                    <a:cxn ang="f84">
                      <a:pos x="f203" y="f182"/>
                    </a:cxn>
                    <a:cxn ang="f84">
                      <a:pos x="f202" y="f180"/>
                    </a:cxn>
                    <a:cxn ang="f84">
                      <a:pos x="f201" y="f178"/>
                    </a:cxn>
                    <a:cxn ang="f84">
                      <a:pos x="f200" y="f176"/>
                    </a:cxn>
                    <a:cxn ang="f84">
                      <a:pos x="f199" y="f174"/>
                    </a:cxn>
                    <a:cxn ang="f84">
                      <a:pos x="f198" y="f172"/>
                    </a:cxn>
                    <a:cxn ang="f84">
                      <a:pos x="f169" y="f170"/>
                    </a:cxn>
                  </a:cxnLst>
                  <a:rect l="f165" t="f168" r="f166" b="f167"/>
                  <a:pathLst>
                    <a:path w="418" h="419">
                      <a:moveTo>
                        <a:pt x="f8" y="f5"/>
                      </a:moveTo>
                      <a:lnTo>
                        <a:pt x="f9" y="f10"/>
                      </a:lnTo>
                      <a:lnTo>
                        <a:pt x="f11" y="f12"/>
                      </a:lnTo>
                      <a:lnTo>
                        <a:pt x="f13" y="f14"/>
                      </a:lnTo>
                      <a:lnTo>
                        <a:pt x="f15" y="f16"/>
                      </a:lnTo>
                      <a:lnTo>
                        <a:pt x="f17" y="f18"/>
                      </a:lnTo>
                      <a:lnTo>
                        <a:pt x="f19" y="f20"/>
                      </a:lnTo>
                      <a:lnTo>
                        <a:pt x="f21" y="f22"/>
                      </a:lnTo>
                      <a:lnTo>
                        <a:pt x="f23" y="f24"/>
                      </a:lnTo>
                      <a:lnTo>
                        <a:pt x="f6" y="f25"/>
                      </a:lnTo>
                      <a:lnTo>
                        <a:pt x="f23" y="f9"/>
                      </a:lnTo>
                      <a:lnTo>
                        <a:pt x="f21" y="f11"/>
                      </a:lnTo>
                      <a:lnTo>
                        <a:pt x="f19" y="f26"/>
                      </a:lnTo>
                      <a:lnTo>
                        <a:pt x="f17" y="f27"/>
                      </a:lnTo>
                      <a:lnTo>
                        <a:pt x="f15" y="f17"/>
                      </a:lnTo>
                      <a:lnTo>
                        <a:pt x="f13" y="f28"/>
                      </a:lnTo>
                      <a:lnTo>
                        <a:pt x="f11" y="f29"/>
                      </a:lnTo>
                      <a:lnTo>
                        <a:pt x="f9" y="f23"/>
                      </a:lnTo>
                      <a:lnTo>
                        <a:pt x="f8" y="f7"/>
                      </a:lnTo>
                      <a:lnTo>
                        <a:pt x="f24" y="f23"/>
                      </a:lnTo>
                      <a:lnTo>
                        <a:pt x="f22" y="f29"/>
                      </a:lnTo>
                      <a:lnTo>
                        <a:pt x="f20" y="f28"/>
                      </a:lnTo>
                      <a:lnTo>
                        <a:pt x="f30" y="f17"/>
                      </a:lnTo>
                      <a:lnTo>
                        <a:pt x="f31" y="f27"/>
                      </a:lnTo>
                      <a:lnTo>
                        <a:pt x="f14" y="f26"/>
                      </a:lnTo>
                      <a:lnTo>
                        <a:pt x="f32" y="f11"/>
                      </a:lnTo>
                      <a:lnTo>
                        <a:pt x="f33" y="f9"/>
                      </a:lnTo>
                      <a:lnTo>
                        <a:pt x="f5" y="f25"/>
                      </a:lnTo>
                      <a:lnTo>
                        <a:pt x="f33" y="f24"/>
                      </a:lnTo>
                      <a:lnTo>
                        <a:pt x="f32" y="f22"/>
                      </a:lnTo>
                      <a:lnTo>
                        <a:pt x="f14" y="f20"/>
                      </a:lnTo>
                      <a:lnTo>
                        <a:pt x="f31" y="f18"/>
                      </a:lnTo>
                      <a:lnTo>
                        <a:pt x="f30" y="f16"/>
                      </a:lnTo>
                      <a:lnTo>
                        <a:pt x="f20" y="f14"/>
                      </a:lnTo>
                      <a:lnTo>
                        <a:pt x="f22" y="f12"/>
                      </a:lnTo>
                      <a:lnTo>
                        <a:pt x="f24" y="f10"/>
                      </a:lnTo>
                      <a:lnTo>
                        <a:pt x="f8" y="f5"/>
                      </a:lnTo>
                      <a:close/>
                    </a:path>
                  </a:pathLst>
                </a:custGeom>
                <a:solidFill>
                  <a:srgbClr val="5C64B7"/>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grpSp>
          <p:sp>
            <p:nvSpPr>
              <p:cNvPr id="15" name="Oval 113">
                <a:extLst>
                  <a:ext uri="{FF2B5EF4-FFF2-40B4-BE49-F238E27FC236}">
                    <a16:creationId xmlns:a16="http://schemas.microsoft.com/office/drawing/2014/main" id="{4E13B1C2-E07E-D9C4-978E-C73085BF1069}"/>
                  </a:ext>
                </a:extLst>
              </p:cNvPr>
              <p:cNvSpPr/>
              <p:nvPr/>
            </p:nvSpPr>
            <p:spPr>
              <a:xfrm>
                <a:off x="2360304" y="2876135"/>
                <a:ext cx="920233" cy="9202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n-US" sz="1350">
                  <a:solidFill>
                    <a:srgbClr val="FFFFFF"/>
                  </a:solidFill>
                  <a:latin typeface="Bahnschrift" panose="020B0502040204020203" pitchFamily="34" charset="0"/>
                </a:endParaRPr>
              </a:p>
            </p:txBody>
          </p:sp>
        </p:grpSp>
      </p:grpSp>
      <p:sp>
        <p:nvSpPr>
          <p:cNvPr id="23" name="Rectangle 256">
            <a:extLst>
              <a:ext uri="{FF2B5EF4-FFF2-40B4-BE49-F238E27FC236}">
                <a16:creationId xmlns:a16="http://schemas.microsoft.com/office/drawing/2014/main" id="{ACB8109A-9DFD-5317-60AA-7263DB8E94F8}"/>
              </a:ext>
            </a:extLst>
          </p:cNvPr>
          <p:cNvSpPr/>
          <p:nvPr/>
        </p:nvSpPr>
        <p:spPr>
          <a:xfrm>
            <a:off x="3786641" y="1365267"/>
            <a:ext cx="1005593" cy="254596"/>
          </a:xfrm>
          <a:prstGeom prst="rect">
            <a:avLst/>
          </a:prstGeom>
          <a:noFill/>
          <a:ln cap="flat">
            <a:noFill/>
            <a:prstDash val="solid"/>
          </a:ln>
        </p:spPr>
        <p:txBody>
          <a:bodyPr vert="horz" wrap="square" lIns="68580" tIns="68580" rIns="68580" bIns="68580" anchor="t" anchorCtr="1" compatLnSpc="1">
            <a:noAutofit/>
          </a:bodyPr>
          <a:lstStyle/>
          <a:p>
            <a:pPr algn="ctr" defTabSz="685800">
              <a:defRPr sz="1800" b="0" i="0" u="none" strike="noStrike" kern="0" cap="none" spc="0" baseline="0">
                <a:solidFill>
                  <a:srgbClr val="000000"/>
                </a:solidFill>
                <a:uFillTx/>
              </a:defRPr>
            </a:pPr>
            <a:r>
              <a:rPr lang="en-US" sz="1500" b="1" kern="0">
                <a:solidFill>
                  <a:srgbClr val="FFFFFF"/>
                </a:solidFill>
                <a:effectLst>
                  <a:outerShdw dist="38096" dir="2700000">
                    <a:srgbClr val="000000"/>
                  </a:outerShdw>
                </a:effectLst>
                <a:latin typeface="Bahnschrift" panose="020B0502040204020203" pitchFamily="34" charset="0"/>
              </a:rPr>
              <a:t>PERSONAS</a:t>
            </a:r>
          </a:p>
        </p:txBody>
      </p:sp>
      <p:sp>
        <p:nvSpPr>
          <p:cNvPr id="24" name="Rectangle 256">
            <a:extLst>
              <a:ext uri="{FF2B5EF4-FFF2-40B4-BE49-F238E27FC236}">
                <a16:creationId xmlns:a16="http://schemas.microsoft.com/office/drawing/2014/main" id="{85CD64A3-AAB9-8053-3209-90E5C19C4E76}"/>
              </a:ext>
            </a:extLst>
          </p:cNvPr>
          <p:cNvSpPr/>
          <p:nvPr/>
        </p:nvSpPr>
        <p:spPr>
          <a:xfrm>
            <a:off x="3675257" y="2906077"/>
            <a:ext cx="1230050" cy="189116"/>
          </a:xfrm>
          <a:prstGeom prst="rect">
            <a:avLst/>
          </a:prstGeom>
          <a:noFill/>
          <a:ln cap="flat">
            <a:noFill/>
            <a:prstDash val="solid"/>
          </a:ln>
        </p:spPr>
        <p:txBody>
          <a:bodyPr vert="horz" wrap="square" lIns="68580" tIns="68580" rIns="68580" bIns="68580" anchor="t" anchorCtr="1" compatLnSpc="1">
            <a:noAutofit/>
          </a:bodyPr>
          <a:lstStyle/>
          <a:p>
            <a:pPr algn="ctr" defTabSz="685800">
              <a:defRPr sz="1800" b="0" i="0" u="none" strike="noStrike" kern="0" cap="none" spc="0" baseline="0">
                <a:solidFill>
                  <a:srgbClr val="000000"/>
                </a:solidFill>
                <a:uFillTx/>
              </a:defRPr>
            </a:pPr>
            <a:r>
              <a:rPr lang="en-US" sz="1500" b="1" kern="0">
                <a:solidFill>
                  <a:srgbClr val="FFFFFF"/>
                </a:solidFill>
                <a:effectLst>
                  <a:outerShdw dist="38096" dir="2700000">
                    <a:srgbClr val="000000"/>
                  </a:outerShdw>
                </a:effectLst>
                <a:latin typeface="Bahnschrift" panose="020B0502040204020203" pitchFamily="34" charset="0"/>
              </a:rPr>
              <a:t>TECNOLOGIA</a:t>
            </a:r>
          </a:p>
        </p:txBody>
      </p:sp>
      <p:sp>
        <p:nvSpPr>
          <p:cNvPr id="25" name="Rectangle 256">
            <a:extLst>
              <a:ext uri="{FF2B5EF4-FFF2-40B4-BE49-F238E27FC236}">
                <a16:creationId xmlns:a16="http://schemas.microsoft.com/office/drawing/2014/main" id="{7BE949FA-BF6D-20FE-9F92-A418AAAA2066}"/>
              </a:ext>
            </a:extLst>
          </p:cNvPr>
          <p:cNvSpPr/>
          <p:nvPr/>
        </p:nvSpPr>
        <p:spPr>
          <a:xfrm>
            <a:off x="3784153" y="4479559"/>
            <a:ext cx="1022216" cy="219675"/>
          </a:xfrm>
          <a:prstGeom prst="rect">
            <a:avLst/>
          </a:prstGeom>
          <a:noFill/>
          <a:ln cap="flat">
            <a:noFill/>
            <a:prstDash val="solid"/>
          </a:ln>
        </p:spPr>
        <p:txBody>
          <a:bodyPr vert="horz" wrap="square" lIns="68580" tIns="68580" rIns="68580" bIns="68580" anchor="t" anchorCtr="1" compatLnSpc="1">
            <a:noAutofit/>
          </a:bodyPr>
          <a:lstStyle/>
          <a:p>
            <a:pPr algn="ctr" defTabSz="685800">
              <a:defRPr sz="1800" b="0" i="0" u="none" strike="noStrike" kern="0" cap="none" spc="0" baseline="0">
                <a:solidFill>
                  <a:srgbClr val="000000"/>
                </a:solidFill>
                <a:uFillTx/>
              </a:defRPr>
            </a:pPr>
            <a:r>
              <a:rPr lang="en-US" sz="1500" b="1" kern="0">
                <a:solidFill>
                  <a:srgbClr val="FFFFFF"/>
                </a:solidFill>
                <a:effectLst>
                  <a:outerShdw dist="38096" dir="2700000">
                    <a:srgbClr val="000000"/>
                  </a:outerShdw>
                </a:effectLst>
                <a:latin typeface="Bahnschrift" panose="020B0502040204020203" pitchFamily="34" charset="0"/>
              </a:rPr>
              <a:t>PROCESOS</a:t>
            </a:r>
          </a:p>
        </p:txBody>
      </p:sp>
      <p:sp>
        <p:nvSpPr>
          <p:cNvPr id="26" name="Rectangle 253">
            <a:extLst>
              <a:ext uri="{FF2B5EF4-FFF2-40B4-BE49-F238E27FC236}">
                <a16:creationId xmlns:a16="http://schemas.microsoft.com/office/drawing/2014/main" id="{5AC2F1CC-9059-E1E9-79A7-960D833D5BB8}"/>
              </a:ext>
            </a:extLst>
          </p:cNvPr>
          <p:cNvSpPr/>
          <p:nvPr/>
        </p:nvSpPr>
        <p:spPr>
          <a:xfrm>
            <a:off x="4117607" y="3903807"/>
            <a:ext cx="838934" cy="277813"/>
          </a:xfrm>
          <a:prstGeom prst="rect">
            <a:avLst/>
          </a:prstGeom>
          <a:noFill/>
          <a:ln cap="flat">
            <a:noFill/>
            <a:prstDash val="solid"/>
          </a:ln>
        </p:spPr>
        <p:txBody>
          <a:bodyPr vert="horz" wrap="square" lIns="68580" tIns="68580" rIns="68580" bIns="68580" anchor="t" anchorCtr="1" compatLnSpc="1">
            <a:noAutofit/>
          </a:bodyPr>
          <a:lstStyle/>
          <a:p>
            <a:pPr algn="ctr" defTabSz="685800">
              <a:defRPr sz="1800" b="0" i="0" u="none" strike="noStrike" kern="0" cap="none" spc="0" baseline="0">
                <a:solidFill>
                  <a:srgbClr val="000000"/>
                </a:solidFill>
                <a:uFillTx/>
              </a:defRPr>
            </a:pPr>
            <a:r>
              <a:rPr lang="en-US" b="1" kern="0">
                <a:solidFill>
                  <a:srgbClr val="FFFFFF"/>
                </a:solidFill>
                <a:effectLst>
                  <a:outerShdw dist="38096" dir="2700000">
                    <a:srgbClr val="000000"/>
                  </a:outerShdw>
                </a:effectLst>
                <a:latin typeface="Bahnschrift" panose="020B0502040204020203" pitchFamily="34" charset="0"/>
              </a:rPr>
              <a:t>100%</a:t>
            </a:r>
          </a:p>
        </p:txBody>
      </p:sp>
      <p:sp>
        <p:nvSpPr>
          <p:cNvPr id="27" name="Rectangle 253">
            <a:extLst>
              <a:ext uri="{FF2B5EF4-FFF2-40B4-BE49-F238E27FC236}">
                <a16:creationId xmlns:a16="http://schemas.microsoft.com/office/drawing/2014/main" id="{2340E551-767C-1F99-D149-6DDB8508064B}"/>
              </a:ext>
            </a:extLst>
          </p:cNvPr>
          <p:cNvSpPr/>
          <p:nvPr/>
        </p:nvSpPr>
        <p:spPr>
          <a:xfrm>
            <a:off x="4157192" y="5584868"/>
            <a:ext cx="748116" cy="277813"/>
          </a:xfrm>
          <a:prstGeom prst="rect">
            <a:avLst/>
          </a:prstGeom>
          <a:noFill/>
          <a:ln cap="flat">
            <a:noFill/>
            <a:prstDash val="solid"/>
          </a:ln>
        </p:spPr>
        <p:txBody>
          <a:bodyPr vert="horz" wrap="square" lIns="68580" tIns="68580" rIns="68580" bIns="68580" anchor="t" anchorCtr="1" compatLnSpc="1">
            <a:noAutofit/>
          </a:bodyPr>
          <a:lstStyle/>
          <a:p>
            <a:pPr algn="ctr" defTabSz="685800">
              <a:defRPr sz="1800" b="0" i="0" u="none" strike="noStrike" kern="0" cap="none" spc="0" baseline="0">
                <a:solidFill>
                  <a:srgbClr val="000000"/>
                </a:solidFill>
                <a:uFillTx/>
              </a:defRPr>
            </a:pPr>
            <a:r>
              <a:rPr lang="en-US" b="1" kern="0">
                <a:solidFill>
                  <a:srgbClr val="FFFFFF"/>
                </a:solidFill>
                <a:effectLst>
                  <a:outerShdw dist="38096" dir="2700000">
                    <a:srgbClr val="000000"/>
                  </a:outerShdw>
                </a:effectLst>
                <a:latin typeface="Bahnschrift" panose="020B0502040204020203" pitchFamily="34" charset="0"/>
              </a:rPr>
              <a:t>95%</a:t>
            </a:r>
          </a:p>
        </p:txBody>
      </p:sp>
      <p:sp>
        <p:nvSpPr>
          <p:cNvPr id="28" name="Rectángulo 232">
            <a:extLst>
              <a:ext uri="{FF2B5EF4-FFF2-40B4-BE49-F238E27FC236}">
                <a16:creationId xmlns:a16="http://schemas.microsoft.com/office/drawing/2014/main" id="{32666ECF-1F7E-7B05-FB8E-886F342BF256}"/>
              </a:ext>
            </a:extLst>
          </p:cNvPr>
          <p:cNvSpPr/>
          <p:nvPr/>
        </p:nvSpPr>
        <p:spPr>
          <a:xfrm>
            <a:off x="2555940" y="1344245"/>
            <a:ext cx="913558" cy="5102242"/>
          </a:xfrm>
          <a:prstGeom prst="rect">
            <a:avLst/>
          </a:prstGeom>
          <a:solidFill>
            <a:srgbClr val="253356"/>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29" name="Rectangle 4">
            <a:extLst>
              <a:ext uri="{FF2B5EF4-FFF2-40B4-BE49-F238E27FC236}">
                <a16:creationId xmlns:a16="http://schemas.microsoft.com/office/drawing/2014/main" id="{A9985FDA-BE57-5D6E-2F12-6D4AB14EE1F8}"/>
              </a:ext>
            </a:extLst>
          </p:cNvPr>
          <p:cNvSpPr txBox="1"/>
          <p:nvPr/>
        </p:nvSpPr>
        <p:spPr>
          <a:xfrm>
            <a:off x="2361951" y="3222789"/>
            <a:ext cx="1335389" cy="343128"/>
          </a:xfrm>
          <a:prstGeom prst="rect">
            <a:avLst/>
          </a:prstGeom>
          <a:noFill/>
          <a:ln cap="flat">
            <a:noFill/>
          </a:ln>
        </p:spPr>
        <p:txBody>
          <a:bodyPr vert="horz" wrap="square" lIns="67866" tIns="33339" rIns="67866" bIns="33339" anchor="t" anchorCtr="1" compatLnSpc="1">
            <a:noAutofit/>
          </a:bodyPr>
          <a:lstStyle/>
          <a:p>
            <a:pPr algn="ctr" defTabSz="685800" hangingPunct="0">
              <a:defRPr sz="1800" b="0" i="0" u="none" strike="noStrike" kern="0" cap="none" spc="0" baseline="0">
                <a:solidFill>
                  <a:srgbClr val="000000"/>
                </a:solidFill>
                <a:uFillTx/>
              </a:defRPr>
            </a:pPr>
            <a:r>
              <a:rPr lang="es-EC" sz="1050" b="1">
                <a:solidFill>
                  <a:srgbClr val="FFFFFF"/>
                </a:solidFill>
                <a:latin typeface="Bahnschrift" panose="020B0502040204020203" pitchFamily="34" charset="0"/>
              </a:rPr>
              <a:t>MAPA DE</a:t>
            </a:r>
          </a:p>
          <a:p>
            <a:pPr algn="ctr" defTabSz="685800" hangingPunct="0">
              <a:defRPr sz="1800" b="0" i="0" u="none" strike="noStrike" kern="0" cap="none" spc="0" baseline="0">
                <a:solidFill>
                  <a:srgbClr val="000000"/>
                </a:solidFill>
                <a:uFillTx/>
              </a:defRPr>
            </a:pPr>
            <a:r>
              <a:rPr lang="es-EC" sz="1050" b="1">
                <a:solidFill>
                  <a:srgbClr val="FFFFFF"/>
                </a:solidFill>
                <a:latin typeface="Bahnschrift" panose="020B0502040204020203" pitchFamily="34" charset="0"/>
              </a:rPr>
              <a:t> INDICADORES </a:t>
            </a:r>
          </a:p>
          <a:p>
            <a:pPr algn="ctr" defTabSz="685800" hangingPunct="0">
              <a:defRPr sz="1800" b="0" i="0" u="none" strike="noStrike" kern="0" cap="none" spc="0" baseline="0">
                <a:solidFill>
                  <a:srgbClr val="000000"/>
                </a:solidFill>
                <a:uFillTx/>
              </a:defRPr>
            </a:pPr>
            <a:r>
              <a:rPr lang="es-EC" sz="1050" b="1">
                <a:solidFill>
                  <a:srgbClr val="FFFFFF"/>
                </a:solidFill>
                <a:latin typeface="Bahnschrift" panose="020B0502040204020203" pitchFamily="34" charset="0"/>
              </a:rPr>
              <a:t>CLAVE DE </a:t>
            </a:r>
          </a:p>
          <a:p>
            <a:pPr algn="ctr" defTabSz="685800" hangingPunct="0">
              <a:defRPr sz="1800" b="0" i="0" u="none" strike="noStrike" kern="0" cap="none" spc="0" baseline="0">
                <a:solidFill>
                  <a:srgbClr val="000000"/>
                </a:solidFill>
                <a:uFillTx/>
              </a:defRPr>
            </a:pPr>
            <a:r>
              <a:rPr lang="es-EC" sz="1050" b="1">
                <a:solidFill>
                  <a:srgbClr val="FFFFFF"/>
                </a:solidFill>
                <a:latin typeface="Bahnschrift" panose="020B0502040204020203" pitchFamily="34" charset="0"/>
              </a:rPr>
              <a:t>RIESGO</a:t>
            </a:r>
            <a:endParaRPr lang="es-ES" sz="1050" b="1" kern="0">
              <a:solidFill>
                <a:srgbClr val="FFFFFF"/>
              </a:solidFill>
              <a:latin typeface="Bahnschrift" panose="020B0502040204020203" pitchFamily="34" charset="0"/>
            </a:endParaRPr>
          </a:p>
        </p:txBody>
      </p:sp>
      <p:grpSp>
        <p:nvGrpSpPr>
          <p:cNvPr id="30" name="Grupo 234">
            <a:extLst>
              <a:ext uri="{FF2B5EF4-FFF2-40B4-BE49-F238E27FC236}">
                <a16:creationId xmlns:a16="http://schemas.microsoft.com/office/drawing/2014/main" id="{80DC32FC-6269-7994-36D5-B9C84103DD2A}"/>
              </a:ext>
            </a:extLst>
          </p:cNvPr>
          <p:cNvGrpSpPr/>
          <p:nvPr/>
        </p:nvGrpSpPr>
        <p:grpSpPr>
          <a:xfrm>
            <a:off x="2677720" y="2369636"/>
            <a:ext cx="628202" cy="630999"/>
            <a:chOff x="1289907" y="1883252"/>
            <a:chExt cx="628202" cy="630999"/>
          </a:xfrm>
        </p:grpSpPr>
        <p:grpSp>
          <p:nvGrpSpPr>
            <p:cNvPr id="31" name="Group 85">
              <a:extLst>
                <a:ext uri="{FF2B5EF4-FFF2-40B4-BE49-F238E27FC236}">
                  <a16:creationId xmlns:a16="http://schemas.microsoft.com/office/drawing/2014/main" id="{D6ABA3E4-283F-768C-BF8F-E87D9503101C}"/>
                </a:ext>
              </a:extLst>
            </p:cNvPr>
            <p:cNvGrpSpPr/>
            <p:nvPr/>
          </p:nvGrpSpPr>
          <p:grpSpPr>
            <a:xfrm>
              <a:off x="1299216" y="1883252"/>
              <a:ext cx="618893" cy="580625"/>
              <a:chOff x="1299216" y="1883252"/>
              <a:chExt cx="618893" cy="580625"/>
            </a:xfrm>
          </p:grpSpPr>
          <p:sp>
            <p:nvSpPr>
              <p:cNvPr id="37" name="Freeform 101">
                <a:extLst>
                  <a:ext uri="{FF2B5EF4-FFF2-40B4-BE49-F238E27FC236}">
                    <a16:creationId xmlns:a16="http://schemas.microsoft.com/office/drawing/2014/main" id="{C7B76EB6-AB5F-B1E8-F44D-3B096DD196C3}"/>
                  </a:ext>
                </a:extLst>
              </p:cNvPr>
              <p:cNvSpPr/>
              <p:nvPr/>
            </p:nvSpPr>
            <p:spPr>
              <a:xfrm>
                <a:off x="1747811" y="1991535"/>
                <a:ext cx="119530" cy="101708"/>
              </a:xfrm>
              <a:custGeom>
                <a:avLst/>
                <a:gdLst>
                  <a:gd name="f0" fmla="val 10800000"/>
                  <a:gd name="f1" fmla="val 5400000"/>
                  <a:gd name="f2" fmla="val 180"/>
                  <a:gd name="f3" fmla="val w"/>
                  <a:gd name="f4" fmla="val h"/>
                  <a:gd name="f5" fmla="val 0"/>
                  <a:gd name="f6" fmla="val 809"/>
                  <a:gd name="f7" fmla="val 680"/>
                  <a:gd name="f8" fmla="val 630"/>
                  <a:gd name="f9" fmla="val 694"/>
                  <a:gd name="f10" fmla="val 79"/>
                  <a:gd name="f11" fmla="val 754"/>
                  <a:gd name="f12" fmla="val 157"/>
                  <a:gd name="f13" fmla="val 237"/>
                  <a:gd name="f14" fmla="val 82"/>
                  <a:gd name="f15" fmla="val 44"/>
                  <a:gd name="f16" fmla="val 606"/>
                  <a:gd name="f17" fmla="val 530"/>
                  <a:gd name="f18" fmla="+- 0 0 -90"/>
                  <a:gd name="f19" fmla="*/ f3 1 809"/>
                  <a:gd name="f20" fmla="*/ f4 1 680"/>
                  <a:gd name="f21" fmla="val f5"/>
                  <a:gd name="f22" fmla="val f6"/>
                  <a:gd name="f23" fmla="val f7"/>
                  <a:gd name="f24" fmla="*/ f18 f0 1"/>
                  <a:gd name="f25" fmla="+- f23 0 f21"/>
                  <a:gd name="f26" fmla="+- f22 0 f21"/>
                  <a:gd name="f27" fmla="*/ f24 1 f2"/>
                  <a:gd name="f28" fmla="*/ f26 1 809"/>
                  <a:gd name="f29" fmla="*/ f25 1 680"/>
                  <a:gd name="f30" fmla="*/ 630 f26 1"/>
                  <a:gd name="f31" fmla="*/ 0 f25 1"/>
                  <a:gd name="f32" fmla="*/ 694 f26 1"/>
                  <a:gd name="f33" fmla="*/ 79 f25 1"/>
                  <a:gd name="f34" fmla="*/ 754 f26 1"/>
                  <a:gd name="f35" fmla="*/ 157 f25 1"/>
                  <a:gd name="f36" fmla="*/ 809 f26 1"/>
                  <a:gd name="f37" fmla="*/ 237 f25 1"/>
                  <a:gd name="f38" fmla="*/ 82 f26 1"/>
                  <a:gd name="f39" fmla="*/ 680 f25 1"/>
                  <a:gd name="f40" fmla="*/ 44 f26 1"/>
                  <a:gd name="f41" fmla="*/ 606 f25 1"/>
                  <a:gd name="f42" fmla="*/ 0 f26 1"/>
                  <a:gd name="f43" fmla="*/ 530 f25 1"/>
                  <a:gd name="f44" fmla="+- f27 0 f1"/>
                  <a:gd name="f45" fmla="*/ f30 1 809"/>
                  <a:gd name="f46" fmla="*/ f31 1 680"/>
                  <a:gd name="f47" fmla="*/ f32 1 809"/>
                  <a:gd name="f48" fmla="*/ f33 1 680"/>
                  <a:gd name="f49" fmla="*/ f34 1 809"/>
                  <a:gd name="f50" fmla="*/ f35 1 680"/>
                  <a:gd name="f51" fmla="*/ f36 1 809"/>
                  <a:gd name="f52" fmla="*/ f37 1 680"/>
                  <a:gd name="f53" fmla="*/ f38 1 809"/>
                  <a:gd name="f54" fmla="*/ f39 1 680"/>
                  <a:gd name="f55" fmla="*/ f40 1 809"/>
                  <a:gd name="f56" fmla="*/ f41 1 680"/>
                  <a:gd name="f57" fmla="*/ f42 1 809"/>
                  <a:gd name="f58" fmla="*/ f43 1 680"/>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809" h="680">
                    <a:moveTo>
                      <a:pt x="f8" y="f5"/>
                    </a:moveTo>
                    <a:lnTo>
                      <a:pt x="f9" y="f10"/>
                    </a:lnTo>
                    <a:lnTo>
                      <a:pt x="f11" y="f12"/>
                    </a:lnTo>
                    <a:lnTo>
                      <a:pt x="f6" y="f13"/>
                    </a:lnTo>
                    <a:lnTo>
                      <a:pt x="f14" y="f7"/>
                    </a:lnTo>
                    <a:lnTo>
                      <a:pt x="f15" y="f16"/>
                    </a:lnTo>
                    <a:lnTo>
                      <a:pt x="f5" y="f17"/>
                    </a:lnTo>
                    <a:lnTo>
                      <a:pt x="f8" y="f5"/>
                    </a:lnTo>
                    <a:close/>
                  </a:path>
                </a:pathLst>
              </a:custGeom>
              <a:solidFill>
                <a:srgbClr val="FF00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38" name="Freeform 102">
                <a:extLst>
                  <a:ext uri="{FF2B5EF4-FFF2-40B4-BE49-F238E27FC236}">
                    <a16:creationId xmlns:a16="http://schemas.microsoft.com/office/drawing/2014/main" id="{9EA79BDF-3CE1-EDE1-243B-C187EDFD46F5}"/>
                  </a:ext>
                </a:extLst>
              </p:cNvPr>
              <p:cNvSpPr/>
              <p:nvPr/>
            </p:nvSpPr>
            <p:spPr>
              <a:xfrm>
                <a:off x="1767288" y="2049874"/>
                <a:ext cx="130155" cy="73590"/>
              </a:xfrm>
              <a:custGeom>
                <a:avLst/>
                <a:gdLst>
                  <a:gd name="f0" fmla="val 10800000"/>
                  <a:gd name="f1" fmla="val 5400000"/>
                  <a:gd name="f2" fmla="val 180"/>
                  <a:gd name="f3" fmla="val w"/>
                  <a:gd name="f4" fmla="val h"/>
                  <a:gd name="f5" fmla="val 0"/>
                  <a:gd name="f6" fmla="val 883"/>
                  <a:gd name="f7" fmla="val 491"/>
                  <a:gd name="f8" fmla="val 770"/>
                  <a:gd name="f9" fmla="val 813"/>
                  <a:gd name="f10" fmla="val 85"/>
                  <a:gd name="f11" fmla="val 850"/>
                  <a:gd name="f12" fmla="val 169"/>
                  <a:gd name="f13" fmla="val 252"/>
                  <a:gd name="f14" fmla="val 33"/>
                  <a:gd name="f15" fmla="val 17"/>
                  <a:gd name="f16" fmla="val 445"/>
                  <a:gd name="f17" fmla="val 398"/>
                  <a:gd name="f18" fmla="+- 0 0 -90"/>
                  <a:gd name="f19" fmla="*/ f3 1 883"/>
                  <a:gd name="f20" fmla="*/ f4 1 491"/>
                  <a:gd name="f21" fmla="val f5"/>
                  <a:gd name="f22" fmla="val f6"/>
                  <a:gd name="f23" fmla="val f7"/>
                  <a:gd name="f24" fmla="*/ f18 f0 1"/>
                  <a:gd name="f25" fmla="+- f23 0 f21"/>
                  <a:gd name="f26" fmla="+- f22 0 f21"/>
                  <a:gd name="f27" fmla="*/ f24 1 f2"/>
                  <a:gd name="f28" fmla="*/ f26 1 883"/>
                  <a:gd name="f29" fmla="*/ f25 1 491"/>
                  <a:gd name="f30" fmla="*/ 770 f26 1"/>
                  <a:gd name="f31" fmla="*/ 0 f25 1"/>
                  <a:gd name="f32" fmla="*/ 813 f26 1"/>
                  <a:gd name="f33" fmla="*/ 85 f25 1"/>
                  <a:gd name="f34" fmla="*/ 850 f26 1"/>
                  <a:gd name="f35" fmla="*/ 169 f25 1"/>
                  <a:gd name="f36" fmla="*/ 883 f26 1"/>
                  <a:gd name="f37" fmla="*/ 252 f25 1"/>
                  <a:gd name="f38" fmla="*/ 33 f26 1"/>
                  <a:gd name="f39" fmla="*/ 491 f25 1"/>
                  <a:gd name="f40" fmla="*/ 17 f26 1"/>
                  <a:gd name="f41" fmla="*/ 445 f25 1"/>
                  <a:gd name="f42" fmla="*/ 0 f26 1"/>
                  <a:gd name="f43" fmla="*/ 398 f25 1"/>
                  <a:gd name="f44" fmla="+- f27 0 f1"/>
                  <a:gd name="f45" fmla="*/ f30 1 883"/>
                  <a:gd name="f46" fmla="*/ f31 1 491"/>
                  <a:gd name="f47" fmla="*/ f32 1 883"/>
                  <a:gd name="f48" fmla="*/ f33 1 491"/>
                  <a:gd name="f49" fmla="*/ f34 1 883"/>
                  <a:gd name="f50" fmla="*/ f35 1 491"/>
                  <a:gd name="f51" fmla="*/ f36 1 883"/>
                  <a:gd name="f52" fmla="*/ f37 1 491"/>
                  <a:gd name="f53" fmla="*/ f38 1 883"/>
                  <a:gd name="f54" fmla="*/ f39 1 491"/>
                  <a:gd name="f55" fmla="*/ f40 1 883"/>
                  <a:gd name="f56" fmla="*/ f41 1 491"/>
                  <a:gd name="f57" fmla="*/ f42 1 883"/>
                  <a:gd name="f58" fmla="*/ f43 1 491"/>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883" h="491">
                    <a:moveTo>
                      <a:pt x="f8" y="f5"/>
                    </a:moveTo>
                    <a:lnTo>
                      <a:pt x="f9" y="f10"/>
                    </a:lnTo>
                    <a:lnTo>
                      <a:pt x="f11" y="f12"/>
                    </a:lnTo>
                    <a:lnTo>
                      <a:pt x="f6" y="f13"/>
                    </a:lnTo>
                    <a:lnTo>
                      <a:pt x="f14" y="f7"/>
                    </a:lnTo>
                    <a:lnTo>
                      <a:pt x="f15" y="f16"/>
                    </a:lnTo>
                    <a:lnTo>
                      <a:pt x="f5" y="f17"/>
                    </a:lnTo>
                    <a:lnTo>
                      <a:pt x="f8" y="f5"/>
                    </a:lnTo>
                    <a:close/>
                  </a:path>
                </a:pathLst>
              </a:custGeom>
              <a:solidFill>
                <a:srgbClr val="FFFF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39" name="Freeform 103">
                <a:extLst>
                  <a:ext uri="{FF2B5EF4-FFF2-40B4-BE49-F238E27FC236}">
                    <a16:creationId xmlns:a16="http://schemas.microsoft.com/office/drawing/2014/main" id="{19A4ED6E-293D-6A5E-CE5E-A167FB011DA6}"/>
                  </a:ext>
                </a:extLst>
              </p:cNvPr>
              <p:cNvSpPr/>
              <p:nvPr/>
            </p:nvSpPr>
            <p:spPr>
              <a:xfrm>
                <a:off x="1299216" y="1883252"/>
                <a:ext cx="521793" cy="580625"/>
              </a:xfrm>
              <a:custGeom>
                <a:avLst/>
                <a:gdLst>
                  <a:gd name="f0" fmla="val 10800000"/>
                  <a:gd name="f1" fmla="val 5400000"/>
                  <a:gd name="f2" fmla="val 360"/>
                  <a:gd name="f3" fmla="val 180"/>
                  <a:gd name="f4" fmla="val w"/>
                  <a:gd name="f5" fmla="val h"/>
                  <a:gd name="f6" fmla="val 0"/>
                  <a:gd name="f7" fmla="val 3537"/>
                  <a:gd name="f8" fmla="val 3882"/>
                  <a:gd name="f9" fmla="val 2047"/>
                  <a:gd name="f10" fmla="val 2166"/>
                  <a:gd name="f11" fmla="val 2287"/>
                  <a:gd name="f12" fmla="val 8"/>
                  <a:gd name="f13" fmla="val 2407"/>
                  <a:gd name="f14" fmla="val 22"/>
                  <a:gd name="f15" fmla="val 2528"/>
                  <a:gd name="f16" fmla="val 45"/>
                  <a:gd name="f17" fmla="val 2647"/>
                  <a:gd name="f18" fmla="val 77"/>
                  <a:gd name="f19" fmla="val 2767"/>
                  <a:gd name="f20" fmla="val 115"/>
                  <a:gd name="f21" fmla="val 2885"/>
                  <a:gd name="f22" fmla="val 163"/>
                  <a:gd name="f23" fmla="val 2983"/>
                  <a:gd name="f24" fmla="val 209"/>
                  <a:gd name="f25" fmla="val 3076"/>
                  <a:gd name="f26" fmla="val 257"/>
                  <a:gd name="f27" fmla="val 3164"/>
                  <a:gd name="f28" fmla="val 307"/>
                  <a:gd name="f29" fmla="val 3248"/>
                  <a:gd name="f30" fmla="val 3327"/>
                  <a:gd name="f31" fmla="val 414"/>
                  <a:gd name="f32" fmla="val 3401"/>
                  <a:gd name="f33" fmla="val 471"/>
                  <a:gd name="f34" fmla="val 3471"/>
                  <a:gd name="f35" fmla="val 528"/>
                  <a:gd name="f36" fmla="val 587"/>
                  <a:gd name="f37" fmla="val 2939"/>
                  <a:gd name="f38" fmla="val 1108"/>
                  <a:gd name="f39" fmla="val 2883"/>
                  <a:gd name="f40" fmla="val 1042"/>
                  <a:gd name="f41" fmla="val 2823"/>
                  <a:gd name="f42" fmla="val 981"/>
                  <a:gd name="f43" fmla="val 2759"/>
                  <a:gd name="f44" fmla="val 925"/>
                  <a:gd name="f45" fmla="val 2692"/>
                  <a:gd name="f46" fmla="val 876"/>
                  <a:gd name="f47" fmla="val 2623"/>
                  <a:gd name="f48" fmla="val 830"/>
                  <a:gd name="f49" fmla="val 2552"/>
                  <a:gd name="f50" fmla="val 788"/>
                  <a:gd name="f51" fmla="val 2478"/>
                  <a:gd name="f52" fmla="val 752"/>
                  <a:gd name="f53" fmla="val 2403"/>
                  <a:gd name="f54" fmla="val 720"/>
                  <a:gd name="f55" fmla="val 2327"/>
                  <a:gd name="f56" fmla="val 694"/>
                  <a:gd name="f57" fmla="val 2249"/>
                  <a:gd name="f58" fmla="val 671"/>
                  <a:gd name="f59" fmla="val 2170"/>
                  <a:gd name="f60" fmla="val 652"/>
                  <a:gd name="f61" fmla="val 2091"/>
                  <a:gd name="f62" fmla="val 638"/>
                  <a:gd name="f63" fmla="val 2012"/>
                  <a:gd name="f64" fmla="val 628"/>
                  <a:gd name="f65" fmla="val 1933"/>
                  <a:gd name="f66" fmla="val 622"/>
                  <a:gd name="f67" fmla="val 1854"/>
                  <a:gd name="f68" fmla="val 620"/>
                  <a:gd name="f69" fmla="val 1777"/>
                  <a:gd name="f70" fmla="val 621"/>
                  <a:gd name="f71" fmla="val 1700"/>
                  <a:gd name="f72" fmla="val 626"/>
                  <a:gd name="f73" fmla="val 1625"/>
                  <a:gd name="f74" fmla="val 635"/>
                  <a:gd name="f75" fmla="val 1553"/>
                  <a:gd name="f76" fmla="val 647"/>
                  <a:gd name="f77" fmla="val 1481"/>
                  <a:gd name="f78" fmla="val 662"/>
                  <a:gd name="f79" fmla="val 1413"/>
                  <a:gd name="f80" fmla="val 681"/>
                  <a:gd name="f81" fmla="val 1347"/>
                  <a:gd name="f82" fmla="val 703"/>
                  <a:gd name="f83" fmla="val 1298"/>
                  <a:gd name="f84" fmla="val 1249"/>
                  <a:gd name="f85" fmla="val 743"/>
                  <a:gd name="f86" fmla="val 1198"/>
                  <a:gd name="f87" fmla="val 768"/>
                  <a:gd name="f88" fmla="val 1144"/>
                  <a:gd name="f89" fmla="val 796"/>
                  <a:gd name="f90" fmla="val 1091"/>
                  <a:gd name="f91" fmla="val 827"/>
                  <a:gd name="f92" fmla="val 1036"/>
                  <a:gd name="f93" fmla="val 863"/>
                  <a:gd name="f94" fmla="val 901"/>
                  <a:gd name="f95" fmla="val 928"/>
                  <a:gd name="f96" fmla="val 942"/>
                  <a:gd name="f97" fmla="val 873"/>
                  <a:gd name="f98" fmla="val 986"/>
                  <a:gd name="f99" fmla="val 820"/>
                  <a:gd name="f100" fmla="val 1033"/>
                  <a:gd name="f101" fmla="val 766"/>
                  <a:gd name="f102" fmla="val 1084"/>
                  <a:gd name="f103" fmla="val 714"/>
                  <a:gd name="f104" fmla="val 1138"/>
                  <a:gd name="f105" fmla="val 664"/>
                  <a:gd name="f106" fmla="val 1194"/>
                  <a:gd name="f107" fmla="val 616"/>
                  <a:gd name="f108" fmla="val 1254"/>
                  <a:gd name="f109" fmla="val 570"/>
                  <a:gd name="f110" fmla="val 1316"/>
                  <a:gd name="f111" fmla="val 527"/>
                  <a:gd name="f112" fmla="val 1382"/>
                  <a:gd name="f113" fmla="val 486"/>
                  <a:gd name="f114" fmla="val 1451"/>
                  <a:gd name="f115" fmla="val 448"/>
                  <a:gd name="f116" fmla="val 1522"/>
                  <a:gd name="f117" fmla="val 1596"/>
                  <a:gd name="f118" fmla="val 383"/>
                  <a:gd name="f119" fmla="val 1673"/>
                  <a:gd name="f120" fmla="val 356"/>
                  <a:gd name="f121" fmla="val 1754"/>
                  <a:gd name="f122" fmla="val 335"/>
                  <a:gd name="f123" fmla="val 1836"/>
                  <a:gd name="f124" fmla="val 317"/>
                  <a:gd name="f125" fmla="val 1923"/>
                  <a:gd name="f126" fmla="val 305"/>
                  <a:gd name="f127" fmla="val 2011"/>
                  <a:gd name="f128" fmla="val 298"/>
                  <a:gd name="f129" fmla="val 2102"/>
                  <a:gd name="f130" fmla="val 297"/>
                  <a:gd name="f131" fmla="val 2196"/>
                  <a:gd name="f132" fmla="val 302"/>
                  <a:gd name="f133" fmla="val 2293"/>
                  <a:gd name="f134" fmla="val 312"/>
                  <a:gd name="f135" fmla="val 2392"/>
                  <a:gd name="f136" fmla="val 330"/>
                  <a:gd name="f137" fmla="val 2494"/>
                  <a:gd name="f138" fmla="val 354"/>
                  <a:gd name="f139" fmla="val 2598"/>
                  <a:gd name="f140" fmla="val 384"/>
                  <a:gd name="f141" fmla="val 2705"/>
                  <a:gd name="f142" fmla="val 419"/>
                  <a:gd name="f143" fmla="val 2802"/>
                  <a:gd name="f144" fmla="val 457"/>
                  <a:gd name="f145" fmla="val 2892"/>
                  <a:gd name="f146" fmla="val 499"/>
                  <a:gd name="f147" fmla="val 2977"/>
                  <a:gd name="f148" fmla="val 543"/>
                  <a:gd name="f149" fmla="val 3059"/>
                  <a:gd name="f150" fmla="val 591"/>
                  <a:gd name="f151" fmla="val 3134"/>
                  <a:gd name="f152" fmla="val 641"/>
                  <a:gd name="f153" fmla="val 3205"/>
                  <a:gd name="f154" fmla="val 695"/>
                  <a:gd name="f155" fmla="val 3271"/>
                  <a:gd name="f156" fmla="val 750"/>
                  <a:gd name="f157" fmla="val 3332"/>
                  <a:gd name="f158" fmla="val 807"/>
                  <a:gd name="f159" fmla="val 3391"/>
                  <a:gd name="f160" fmla="val 864"/>
                  <a:gd name="f161" fmla="val 3443"/>
                  <a:gd name="f162" fmla="val 924"/>
                  <a:gd name="f163" fmla="val 3493"/>
                  <a:gd name="f164" fmla="val 984"/>
                  <a:gd name="f165" fmla="val 3538"/>
                  <a:gd name="f166" fmla="val 1045"/>
                  <a:gd name="f167" fmla="val 3580"/>
                  <a:gd name="f168" fmla="val 1106"/>
                  <a:gd name="f169" fmla="val 3619"/>
                  <a:gd name="f170" fmla="val 1167"/>
                  <a:gd name="f171" fmla="val 3653"/>
                  <a:gd name="f172" fmla="val 1228"/>
                  <a:gd name="f173" fmla="val 3685"/>
                  <a:gd name="f174" fmla="val 1288"/>
                  <a:gd name="f175" fmla="val 3714"/>
                  <a:gd name="f176" fmla="val 1348"/>
                  <a:gd name="f177" fmla="val 3740"/>
                  <a:gd name="f178" fmla="val 1405"/>
                  <a:gd name="f179" fmla="val 3762"/>
                  <a:gd name="f180" fmla="val 1462"/>
                  <a:gd name="f181" fmla="val 3783"/>
                  <a:gd name="f182" fmla="val 1517"/>
                  <a:gd name="f183" fmla="val 3801"/>
                  <a:gd name="f184" fmla="val 1569"/>
                  <a:gd name="f185" fmla="val 3817"/>
                  <a:gd name="f186" fmla="val 1619"/>
                  <a:gd name="f187" fmla="val 3830"/>
                  <a:gd name="f188" fmla="val 1666"/>
                  <a:gd name="f189" fmla="val 3841"/>
                  <a:gd name="f190" fmla="val 1711"/>
                  <a:gd name="f191" fmla="val 3851"/>
                  <a:gd name="f192" fmla="val 1751"/>
                  <a:gd name="f193" fmla="val 3859"/>
                  <a:gd name="f194" fmla="val 1788"/>
                  <a:gd name="f195" fmla="val 3867"/>
                  <a:gd name="f196" fmla="val 1821"/>
                  <a:gd name="f197" fmla="val 3872"/>
                  <a:gd name="f198" fmla="val 1851"/>
                  <a:gd name="f199" fmla="val 3876"/>
                  <a:gd name="f200" fmla="val 1875"/>
                  <a:gd name="f201" fmla="val 3878"/>
                  <a:gd name="f202" fmla="val 1894"/>
                  <a:gd name="f203" fmla="val 3879"/>
                  <a:gd name="f204" fmla="val 1908"/>
                  <a:gd name="f205" fmla="val 3881"/>
                  <a:gd name="f206" fmla="val 1917"/>
                  <a:gd name="f207" fmla="val 1921"/>
                  <a:gd name="f208" fmla="val 1826"/>
                  <a:gd name="f209" fmla="val 1733"/>
                  <a:gd name="f210" fmla="val 3877"/>
                  <a:gd name="f211" fmla="val 1641"/>
                  <a:gd name="f212" fmla="val 3868"/>
                  <a:gd name="f213" fmla="val 1548"/>
                  <a:gd name="f214" fmla="val 3853"/>
                  <a:gd name="f215" fmla="val 1455"/>
                  <a:gd name="f216" fmla="val 3834"/>
                  <a:gd name="f217" fmla="val 1363"/>
                  <a:gd name="f218" fmla="val 3811"/>
                  <a:gd name="f219" fmla="val 1274"/>
                  <a:gd name="f220" fmla="val 1185"/>
                  <a:gd name="f221" fmla="val 3750"/>
                  <a:gd name="f222" fmla="val 1097"/>
                  <a:gd name="f223" fmla="val 3713"/>
                  <a:gd name="f224" fmla="val 1012"/>
                  <a:gd name="f225" fmla="val 3671"/>
                  <a:gd name="f226" fmla="val 3624"/>
                  <a:gd name="f227" fmla="val 846"/>
                  <a:gd name="f228" fmla="val 3573"/>
                  <a:gd name="f229" fmla="val 767"/>
                  <a:gd name="f230" fmla="val 3518"/>
                  <a:gd name="f231" fmla="val 691"/>
                  <a:gd name="f232" fmla="val 3458"/>
                  <a:gd name="f233" fmla="val 617"/>
                  <a:gd name="f234" fmla="val 3395"/>
                  <a:gd name="f235" fmla="val 546"/>
                  <a:gd name="f236" fmla="val 3326"/>
                  <a:gd name="f237" fmla="val 479"/>
                  <a:gd name="f238" fmla="val 3254"/>
                  <a:gd name="f239" fmla="val 415"/>
                  <a:gd name="f240" fmla="val 3177"/>
                  <a:gd name="f241" fmla="val 355"/>
                  <a:gd name="f242" fmla="val 3096"/>
                  <a:gd name="f243" fmla="val 299"/>
                  <a:gd name="f244" fmla="val 3011"/>
                  <a:gd name="f245" fmla="val 247"/>
                  <a:gd name="f246" fmla="val 2921"/>
                  <a:gd name="f247" fmla="val 199"/>
                  <a:gd name="f248" fmla="val 2829"/>
                  <a:gd name="f249" fmla="val 155"/>
                  <a:gd name="f250" fmla="val 2731"/>
                  <a:gd name="f251" fmla="val 117"/>
                  <a:gd name="f252" fmla="val 2629"/>
                  <a:gd name="f253" fmla="val 84"/>
                  <a:gd name="f254" fmla="val 2523"/>
                  <a:gd name="f255" fmla="val 56"/>
                  <a:gd name="f256" fmla="val 2414"/>
                  <a:gd name="f257" fmla="val 33"/>
                  <a:gd name="f258" fmla="val 2301"/>
                  <a:gd name="f259" fmla="val 17"/>
                  <a:gd name="f260" fmla="val 2184"/>
                  <a:gd name="f261" fmla="val 5"/>
                  <a:gd name="f262" fmla="val 2061"/>
                  <a:gd name="f263" fmla="val 1937"/>
                  <a:gd name="f264" fmla="val 3"/>
                  <a:gd name="f265" fmla="val 1825"/>
                  <a:gd name="f266" fmla="val 13"/>
                  <a:gd name="f267" fmla="val 1714"/>
                  <a:gd name="f268" fmla="val 31"/>
                  <a:gd name="f269" fmla="val 1605"/>
                  <a:gd name="f270" fmla="val 1498"/>
                  <a:gd name="f271" fmla="val 89"/>
                  <a:gd name="f272" fmla="val 1392"/>
                  <a:gd name="f273" fmla="val 129"/>
                  <a:gd name="f274" fmla="val 1289"/>
                  <a:gd name="f275" fmla="val 174"/>
                  <a:gd name="f276" fmla="val 1187"/>
                  <a:gd name="f277" fmla="val 227"/>
                  <a:gd name="f278" fmla="val 1088"/>
                  <a:gd name="f279" fmla="val 285"/>
                  <a:gd name="f280" fmla="val 993"/>
                  <a:gd name="f281" fmla="val 350"/>
                  <a:gd name="f282" fmla="val 900"/>
                  <a:gd name="f283" fmla="val 810"/>
                  <a:gd name="f284" fmla="val 494"/>
                  <a:gd name="f285" fmla="val 724"/>
                  <a:gd name="f286" fmla="val 573"/>
                  <a:gd name="f287" fmla="val 642"/>
                  <a:gd name="f288" fmla="val 658"/>
                  <a:gd name="f289" fmla="val 563"/>
                  <a:gd name="f290" fmla="val 746"/>
                  <a:gd name="f291" fmla="val 488"/>
                  <a:gd name="f292" fmla="val 839"/>
                  <a:gd name="f293" fmla="val 418"/>
                  <a:gd name="f294" fmla="val 935"/>
                  <a:gd name="f295" fmla="val 353"/>
                  <a:gd name="f296" fmla="val 1035"/>
                  <a:gd name="f297" fmla="val 292"/>
                  <a:gd name="f298" fmla="val 236"/>
                  <a:gd name="f299" fmla="val 1245"/>
                  <a:gd name="f300" fmla="val 185"/>
                  <a:gd name="f301" fmla="val 1353"/>
                  <a:gd name="f302" fmla="val 140"/>
                  <a:gd name="f303" fmla="val 1465"/>
                  <a:gd name="f304" fmla="val 101"/>
                  <a:gd name="f305" fmla="val 1578"/>
                  <a:gd name="f306" fmla="val 68"/>
                  <a:gd name="f307" fmla="val 1693"/>
                  <a:gd name="f308" fmla="val 41"/>
                  <a:gd name="f309" fmla="val 1810"/>
                  <a:gd name="f310" fmla="val 21"/>
                  <a:gd name="f311" fmla="val 1928"/>
                  <a:gd name="f312" fmla="val 7"/>
                  <a:gd name="f313" fmla="+- 0 0 -90"/>
                  <a:gd name="f314" fmla="*/ f4 1 3537"/>
                  <a:gd name="f315" fmla="*/ f5 1 3882"/>
                  <a:gd name="f316" fmla="val f6"/>
                  <a:gd name="f317" fmla="val f7"/>
                  <a:gd name="f318" fmla="val f8"/>
                  <a:gd name="f319" fmla="*/ f313 f0 1"/>
                  <a:gd name="f320" fmla="+- f318 0 f316"/>
                  <a:gd name="f321" fmla="+- f317 0 f316"/>
                  <a:gd name="f322" fmla="*/ f319 1 f3"/>
                  <a:gd name="f323" fmla="*/ f321 1 3537"/>
                  <a:gd name="f324" fmla="*/ f320 1 3882"/>
                  <a:gd name="f325" fmla="*/ 2287 f321 1"/>
                  <a:gd name="f326" fmla="*/ 8 f320 1"/>
                  <a:gd name="f327" fmla="*/ 2647 f321 1"/>
                  <a:gd name="f328" fmla="*/ 77 f320 1"/>
                  <a:gd name="f329" fmla="*/ 2983 f321 1"/>
                  <a:gd name="f330" fmla="*/ 209 f320 1"/>
                  <a:gd name="f331" fmla="*/ 3248 f321 1"/>
                  <a:gd name="f332" fmla="*/ 360 f320 1"/>
                  <a:gd name="f333" fmla="*/ 3471 f321 1"/>
                  <a:gd name="f334" fmla="*/ 528 f320 1"/>
                  <a:gd name="f335" fmla="*/ 2883 f321 1"/>
                  <a:gd name="f336" fmla="*/ 1042 f320 1"/>
                  <a:gd name="f337" fmla="*/ 2692 f321 1"/>
                  <a:gd name="f338" fmla="*/ 876 f320 1"/>
                  <a:gd name="f339" fmla="*/ 2478 f321 1"/>
                  <a:gd name="f340" fmla="*/ 752 f320 1"/>
                  <a:gd name="f341" fmla="*/ 2249 f321 1"/>
                  <a:gd name="f342" fmla="*/ 671 f320 1"/>
                  <a:gd name="f343" fmla="*/ 2012 f321 1"/>
                  <a:gd name="f344" fmla="*/ 628 f320 1"/>
                  <a:gd name="f345" fmla="*/ 1777 f321 1"/>
                  <a:gd name="f346" fmla="*/ 621 f320 1"/>
                  <a:gd name="f347" fmla="*/ 1553 f321 1"/>
                  <a:gd name="f348" fmla="*/ 647 f320 1"/>
                  <a:gd name="f349" fmla="*/ 1347 f321 1"/>
                  <a:gd name="f350" fmla="*/ 703 f320 1"/>
                  <a:gd name="f351" fmla="*/ 1198 f321 1"/>
                  <a:gd name="f352" fmla="*/ 768 f320 1"/>
                  <a:gd name="f353" fmla="*/ 1036 f321 1"/>
                  <a:gd name="f354" fmla="*/ 863 f320 1"/>
                  <a:gd name="f355" fmla="*/ 873 f321 1"/>
                  <a:gd name="f356" fmla="*/ 986 f320 1"/>
                  <a:gd name="f357" fmla="*/ 714 f321 1"/>
                  <a:gd name="f358" fmla="*/ 1138 f320 1"/>
                  <a:gd name="f359" fmla="*/ 570 f321 1"/>
                  <a:gd name="f360" fmla="*/ 1316 f320 1"/>
                  <a:gd name="f361" fmla="*/ 448 f321 1"/>
                  <a:gd name="f362" fmla="*/ 1522 f320 1"/>
                  <a:gd name="f363" fmla="*/ 356 f321 1"/>
                  <a:gd name="f364" fmla="*/ 1754 f320 1"/>
                  <a:gd name="f365" fmla="*/ 305 f321 1"/>
                  <a:gd name="f366" fmla="*/ 2011 f320 1"/>
                  <a:gd name="f367" fmla="*/ 302 f321 1"/>
                  <a:gd name="f368" fmla="*/ 2293 f320 1"/>
                  <a:gd name="f369" fmla="*/ 354 f321 1"/>
                  <a:gd name="f370" fmla="*/ 2598 f320 1"/>
                  <a:gd name="f371" fmla="*/ 457 f321 1"/>
                  <a:gd name="f372" fmla="*/ 2892 f320 1"/>
                  <a:gd name="f373" fmla="*/ 591 f321 1"/>
                  <a:gd name="f374" fmla="*/ 3134 f320 1"/>
                  <a:gd name="f375" fmla="*/ 750 f321 1"/>
                  <a:gd name="f376" fmla="*/ 3332 f320 1"/>
                  <a:gd name="f377" fmla="*/ 924 f321 1"/>
                  <a:gd name="f378" fmla="*/ 3493 f320 1"/>
                  <a:gd name="f379" fmla="*/ 1106 f321 1"/>
                  <a:gd name="f380" fmla="*/ 3619 f320 1"/>
                  <a:gd name="f381" fmla="*/ 1288 f321 1"/>
                  <a:gd name="f382" fmla="*/ 3714 f320 1"/>
                  <a:gd name="f383" fmla="*/ 1462 f321 1"/>
                  <a:gd name="f384" fmla="*/ 3783 f320 1"/>
                  <a:gd name="f385" fmla="*/ 1619 f321 1"/>
                  <a:gd name="f386" fmla="*/ 3830 f320 1"/>
                  <a:gd name="f387" fmla="*/ 1751 f321 1"/>
                  <a:gd name="f388" fmla="*/ 3859 f320 1"/>
                  <a:gd name="f389" fmla="*/ 1851 f321 1"/>
                  <a:gd name="f390" fmla="*/ 3876 f320 1"/>
                  <a:gd name="f391" fmla="*/ 1908 f321 1"/>
                  <a:gd name="f392" fmla="*/ 3881 f320 1"/>
                  <a:gd name="f393" fmla="*/ 1826 f321 1"/>
                  <a:gd name="f394" fmla="*/ 3882 f320 1"/>
                  <a:gd name="f395" fmla="*/ 1548 f321 1"/>
                  <a:gd name="f396" fmla="*/ 3853 f320 1"/>
                  <a:gd name="f397" fmla="*/ 1274 f321 1"/>
                  <a:gd name="f398" fmla="*/ 1012 f321 1"/>
                  <a:gd name="f399" fmla="*/ 3671 f320 1"/>
                  <a:gd name="f400" fmla="*/ 767 f321 1"/>
                  <a:gd name="f401" fmla="*/ 3518 f320 1"/>
                  <a:gd name="f402" fmla="*/ 546 f321 1"/>
                  <a:gd name="f403" fmla="*/ 3326 f320 1"/>
                  <a:gd name="f404" fmla="*/ 355 f321 1"/>
                  <a:gd name="f405" fmla="*/ 3096 f320 1"/>
                  <a:gd name="f406" fmla="*/ 199 f321 1"/>
                  <a:gd name="f407" fmla="*/ 2829 f320 1"/>
                  <a:gd name="f408" fmla="*/ 84 f321 1"/>
                  <a:gd name="f409" fmla="*/ 2523 f320 1"/>
                  <a:gd name="f410" fmla="*/ 17 f321 1"/>
                  <a:gd name="f411" fmla="*/ 2184 f320 1"/>
                  <a:gd name="f412" fmla="*/ 3 f321 1"/>
                  <a:gd name="f413" fmla="*/ 1825 f320 1"/>
                  <a:gd name="f414" fmla="*/ 56 f321 1"/>
                  <a:gd name="f415" fmla="*/ 1498 f320 1"/>
                  <a:gd name="f416" fmla="*/ 174 f321 1"/>
                  <a:gd name="f417" fmla="*/ 1187 f320 1"/>
                  <a:gd name="f418" fmla="*/ 350 f321 1"/>
                  <a:gd name="f419" fmla="*/ 900 f320 1"/>
                  <a:gd name="f420" fmla="*/ 573 f321 1"/>
                  <a:gd name="f421" fmla="*/ 642 f320 1"/>
                  <a:gd name="f422" fmla="*/ 839 f321 1"/>
                  <a:gd name="f423" fmla="*/ 418 f320 1"/>
                  <a:gd name="f424" fmla="*/ 1138 f321 1"/>
                  <a:gd name="f425" fmla="*/ 236 f320 1"/>
                  <a:gd name="f426" fmla="*/ 1465 f321 1"/>
                  <a:gd name="f427" fmla="*/ 101 f320 1"/>
                  <a:gd name="f428" fmla="*/ 1810 f321 1"/>
                  <a:gd name="f429" fmla="*/ 21 f320 1"/>
                  <a:gd name="f430" fmla="+- f322 0 f1"/>
                  <a:gd name="f431" fmla="*/ f325 1 3537"/>
                  <a:gd name="f432" fmla="*/ f326 1 3882"/>
                  <a:gd name="f433" fmla="*/ f327 1 3537"/>
                  <a:gd name="f434" fmla="*/ f328 1 3882"/>
                  <a:gd name="f435" fmla="*/ f329 1 3537"/>
                  <a:gd name="f436" fmla="*/ f330 1 3882"/>
                  <a:gd name="f437" fmla="*/ f331 1 3537"/>
                  <a:gd name="f438" fmla="*/ f332 1 3882"/>
                  <a:gd name="f439" fmla="*/ f333 1 3537"/>
                  <a:gd name="f440" fmla="*/ f334 1 3882"/>
                  <a:gd name="f441" fmla="*/ f335 1 3537"/>
                  <a:gd name="f442" fmla="*/ f336 1 3882"/>
                  <a:gd name="f443" fmla="*/ f337 1 3537"/>
                  <a:gd name="f444" fmla="*/ f338 1 3882"/>
                  <a:gd name="f445" fmla="*/ f339 1 3537"/>
                  <a:gd name="f446" fmla="*/ f340 1 3882"/>
                  <a:gd name="f447" fmla="*/ f341 1 3537"/>
                  <a:gd name="f448" fmla="*/ f342 1 3882"/>
                  <a:gd name="f449" fmla="*/ f343 1 3537"/>
                  <a:gd name="f450" fmla="*/ f344 1 3882"/>
                  <a:gd name="f451" fmla="*/ f345 1 3537"/>
                  <a:gd name="f452" fmla="*/ f346 1 3882"/>
                  <a:gd name="f453" fmla="*/ f347 1 3537"/>
                  <a:gd name="f454" fmla="*/ f348 1 3882"/>
                  <a:gd name="f455" fmla="*/ f349 1 3537"/>
                  <a:gd name="f456" fmla="*/ f350 1 3882"/>
                  <a:gd name="f457" fmla="*/ f351 1 3537"/>
                  <a:gd name="f458" fmla="*/ f352 1 3882"/>
                  <a:gd name="f459" fmla="*/ f353 1 3537"/>
                  <a:gd name="f460" fmla="*/ f354 1 3882"/>
                  <a:gd name="f461" fmla="*/ f355 1 3537"/>
                  <a:gd name="f462" fmla="*/ f356 1 3882"/>
                  <a:gd name="f463" fmla="*/ f357 1 3537"/>
                  <a:gd name="f464" fmla="*/ f358 1 3882"/>
                  <a:gd name="f465" fmla="*/ f359 1 3537"/>
                  <a:gd name="f466" fmla="*/ f360 1 3882"/>
                  <a:gd name="f467" fmla="*/ f361 1 3537"/>
                  <a:gd name="f468" fmla="*/ f362 1 3882"/>
                  <a:gd name="f469" fmla="*/ f363 1 3537"/>
                  <a:gd name="f470" fmla="*/ f364 1 3882"/>
                  <a:gd name="f471" fmla="*/ f365 1 3537"/>
                  <a:gd name="f472" fmla="*/ f366 1 3882"/>
                  <a:gd name="f473" fmla="*/ f367 1 3537"/>
                  <a:gd name="f474" fmla="*/ f368 1 3882"/>
                  <a:gd name="f475" fmla="*/ f369 1 3537"/>
                  <a:gd name="f476" fmla="*/ f370 1 3882"/>
                  <a:gd name="f477" fmla="*/ f371 1 3537"/>
                  <a:gd name="f478" fmla="*/ f372 1 3882"/>
                  <a:gd name="f479" fmla="*/ f373 1 3537"/>
                  <a:gd name="f480" fmla="*/ f374 1 3882"/>
                  <a:gd name="f481" fmla="*/ f375 1 3537"/>
                  <a:gd name="f482" fmla="*/ f376 1 3882"/>
                  <a:gd name="f483" fmla="*/ f377 1 3537"/>
                  <a:gd name="f484" fmla="*/ f378 1 3882"/>
                  <a:gd name="f485" fmla="*/ f379 1 3537"/>
                  <a:gd name="f486" fmla="*/ f380 1 3882"/>
                  <a:gd name="f487" fmla="*/ f381 1 3537"/>
                  <a:gd name="f488" fmla="*/ f382 1 3882"/>
                  <a:gd name="f489" fmla="*/ f383 1 3537"/>
                  <a:gd name="f490" fmla="*/ f384 1 3882"/>
                  <a:gd name="f491" fmla="*/ f385 1 3537"/>
                  <a:gd name="f492" fmla="*/ f386 1 3882"/>
                  <a:gd name="f493" fmla="*/ f387 1 3537"/>
                  <a:gd name="f494" fmla="*/ f388 1 3882"/>
                  <a:gd name="f495" fmla="*/ f389 1 3537"/>
                  <a:gd name="f496" fmla="*/ f390 1 3882"/>
                  <a:gd name="f497" fmla="*/ f391 1 3537"/>
                  <a:gd name="f498" fmla="*/ f392 1 3882"/>
                  <a:gd name="f499" fmla="*/ f393 1 3537"/>
                  <a:gd name="f500" fmla="*/ f394 1 3882"/>
                  <a:gd name="f501" fmla="*/ f395 1 3537"/>
                  <a:gd name="f502" fmla="*/ f396 1 3882"/>
                  <a:gd name="f503" fmla="*/ f397 1 3537"/>
                  <a:gd name="f504" fmla="*/ f398 1 3537"/>
                  <a:gd name="f505" fmla="*/ f399 1 3882"/>
                  <a:gd name="f506" fmla="*/ f400 1 3537"/>
                  <a:gd name="f507" fmla="*/ f401 1 3882"/>
                  <a:gd name="f508" fmla="*/ f402 1 3537"/>
                  <a:gd name="f509" fmla="*/ f403 1 3882"/>
                  <a:gd name="f510" fmla="*/ f404 1 3537"/>
                  <a:gd name="f511" fmla="*/ f405 1 3882"/>
                  <a:gd name="f512" fmla="*/ f406 1 3537"/>
                  <a:gd name="f513" fmla="*/ f407 1 3882"/>
                  <a:gd name="f514" fmla="*/ f408 1 3537"/>
                  <a:gd name="f515" fmla="*/ f409 1 3882"/>
                  <a:gd name="f516" fmla="*/ f410 1 3537"/>
                  <a:gd name="f517" fmla="*/ f411 1 3882"/>
                  <a:gd name="f518" fmla="*/ f412 1 3537"/>
                  <a:gd name="f519" fmla="*/ f413 1 3882"/>
                  <a:gd name="f520" fmla="*/ f414 1 3537"/>
                  <a:gd name="f521" fmla="*/ f415 1 3882"/>
                  <a:gd name="f522" fmla="*/ f416 1 3537"/>
                  <a:gd name="f523" fmla="*/ f417 1 3882"/>
                  <a:gd name="f524" fmla="*/ f418 1 3537"/>
                  <a:gd name="f525" fmla="*/ f419 1 3882"/>
                  <a:gd name="f526" fmla="*/ f420 1 3537"/>
                  <a:gd name="f527" fmla="*/ f421 1 3882"/>
                  <a:gd name="f528" fmla="*/ f422 1 3537"/>
                  <a:gd name="f529" fmla="*/ f423 1 3882"/>
                  <a:gd name="f530" fmla="*/ f424 1 3537"/>
                  <a:gd name="f531" fmla="*/ f425 1 3882"/>
                  <a:gd name="f532" fmla="*/ f426 1 3537"/>
                  <a:gd name="f533" fmla="*/ f427 1 3882"/>
                  <a:gd name="f534" fmla="*/ f428 1 3537"/>
                  <a:gd name="f535" fmla="*/ f429 1 3882"/>
                  <a:gd name="f536" fmla="*/ 0 1 f323"/>
                  <a:gd name="f537" fmla="*/ f317 1 f323"/>
                  <a:gd name="f538" fmla="*/ 0 1 f324"/>
                  <a:gd name="f539" fmla="*/ f318 1 f324"/>
                  <a:gd name="f540" fmla="*/ f431 1 f323"/>
                  <a:gd name="f541" fmla="*/ f432 1 f324"/>
                  <a:gd name="f542" fmla="*/ f433 1 f323"/>
                  <a:gd name="f543" fmla="*/ f434 1 f324"/>
                  <a:gd name="f544" fmla="*/ f435 1 f323"/>
                  <a:gd name="f545" fmla="*/ f436 1 f324"/>
                  <a:gd name="f546" fmla="*/ f437 1 f323"/>
                  <a:gd name="f547" fmla="*/ f438 1 f324"/>
                  <a:gd name="f548" fmla="*/ f439 1 f323"/>
                  <a:gd name="f549" fmla="*/ f440 1 f324"/>
                  <a:gd name="f550" fmla="*/ f441 1 f323"/>
                  <a:gd name="f551" fmla="*/ f442 1 f324"/>
                  <a:gd name="f552" fmla="*/ f443 1 f323"/>
                  <a:gd name="f553" fmla="*/ f444 1 f324"/>
                  <a:gd name="f554" fmla="*/ f445 1 f323"/>
                  <a:gd name="f555" fmla="*/ f446 1 f324"/>
                  <a:gd name="f556" fmla="*/ f447 1 f323"/>
                  <a:gd name="f557" fmla="*/ f448 1 f324"/>
                  <a:gd name="f558" fmla="*/ f449 1 f323"/>
                  <a:gd name="f559" fmla="*/ f450 1 f324"/>
                  <a:gd name="f560" fmla="*/ f451 1 f323"/>
                  <a:gd name="f561" fmla="*/ f452 1 f324"/>
                  <a:gd name="f562" fmla="*/ f453 1 f323"/>
                  <a:gd name="f563" fmla="*/ f454 1 f324"/>
                  <a:gd name="f564" fmla="*/ f455 1 f323"/>
                  <a:gd name="f565" fmla="*/ f456 1 f324"/>
                  <a:gd name="f566" fmla="*/ f457 1 f323"/>
                  <a:gd name="f567" fmla="*/ f458 1 f324"/>
                  <a:gd name="f568" fmla="*/ f459 1 f323"/>
                  <a:gd name="f569" fmla="*/ f460 1 f324"/>
                  <a:gd name="f570" fmla="*/ f461 1 f323"/>
                  <a:gd name="f571" fmla="*/ f462 1 f324"/>
                  <a:gd name="f572" fmla="*/ f463 1 f323"/>
                  <a:gd name="f573" fmla="*/ f464 1 f324"/>
                  <a:gd name="f574" fmla="*/ f465 1 f323"/>
                  <a:gd name="f575" fmla="*/ f466 1 f324"/>
                  <a:gd name="f576" fmla="*/ f467 1 f323"/>
                  <a:gd name="f577" fmla="*/ f468 1 f324"/>
                  <a:gd name="f578" fmla="*/ f469 1 f323"/>
                  <a:gd name="f579" fmla="*/ f470 1 f324"/>
                  <a:gd name="f580" fmla="*/ f471 1 f323"/>
                  <a:gd name="f581" fmla="*/ f472 1 f324"/>
                  <a:gd name="f582" fmla="*/ f473 1 f323"/>
                  <a:gd name="f583" fmla="*/ f474 1 f324"/>
                  <a:gd name="f584" fmla="*/ f475 1 f323"/>
                  <a:gd name="f585" fmla="*/ f476 1 f324"/>
                  <a:gd name="f586" fmla="*/ f477 1 f323"/>
                  <a:gd name="f587" fmla="*/ f478 1 f324"/>
                  <a:gd name="f588" fmla="*/ f479 1 f323"/>
                  <a:gd name="f589" fmla="*/ f480 1 f324"/>
                  <a:gd name="f590" fmla="*/ f481 1 f323"/>
                  <a:gd name="f591" fmla="*/ f482 1 f324"/>
                  <a:gd name="f592" fmla="*/ f483 1 f323"/>
                  <a:gd name="f593" fmla="*/ f484 1 f324"/>
                  <a:gd name="f594" fmla="*/ f485 1 f323"/>
                  <a:gd name="f595" fmla="*/ f486 1 f324"/>
                  <a:gd name="f596" fmla="*/ f487 1 f323"/>
                  <a:gd name="f597" fmla="*/ f488 1 f324"/>
                  <a:gd name="f598" fmla="*/ f489 1 f323"/>
                  <a:gd name="f599" fmla="*/ f490 1 f324"/>
                  <a:gd name="f600" fmla="*/ f491 1 f323"/>
                  <a:gd name="f601" fmla="*/ f492 1 f324"/>
                  <a:gd name="f602" fmla="*/ f493 1 f323"/>
                  <a:gd name="f603" fmla="*/ f494 1 f324"/>
                  <a:gd name="f604" fmla="*/ f495 1 f323"/>
                  <a:gd name="f605" fmla="*/ f496 1 f324"/>
                  <a:gd name="f606" fmla="*/ f497 1 f323"/>
                  <a:gd name="f607" fmla="*/ f498 1 f324"/>
                  <a:gd name="f608" fmla="*/ f499 1 f323"/>
                  <a:gd name="f609" fmla="*/ f500 1 f324"/>
                  <a:gd name="f610" fmla="*/ f501 1 f323"/>
                  <a:gd name="f611" fmla="*/ f502 1 f324"/>
                  <a:gd name="f612" fmla="*/ f503 1 f323"/>
                  <a:gd name="f613" fmla="*/ f504 1 f323"/>
                  <a:gd name="f614" fmla="*/ f505 1 f324"/>
                  <a:gd name="f615" fmla="*/ f506 1 f323"/>
                  <a:gd name="f616" fmla="*/ f507 1 f324"/>
                  <a:gd name="f617" fmla="*/ f508 1 f323"/>
                  <a:gd name="f618" fmla="*/ f509 1 f324"/>
                  <a:gd name="f619" fmla="*/ f510 1 f323"/>
                  <a:gd name="f620" fmla="*/ f511 1 f324"/>
                  <a:gd name="f621" fmla="*/ f512 1 f323"/>
                  <a:gd name="f622" fmla="*/ f513 1 f324"/>
                  <a:gd name="f623" fmla="*/ f514 1 f323"/>
                  <a:gd name="f624" fmla="*/ f515 1 f324"/>
                  <a:gd name="f625" fmla="*/ f516 1 f323"/>
                  <a:gd name="f626" fmla="*/ f517 1 f324"/>
                  <a:gd name="f627" fmla="*/ f518 1 f323"/>
                  <a:gd name="f628" fmla="*/ f519 1 f324"/>
                  <a:gd name="f629" fmla="*/ f520 1 f323"/>
                  <a:gd name="f630" fmla="*/ f521 1 f324"/>
                  <a:gd name="f631" fmla="*/ f522 1 f323"/>
                  <a:gd name="f632" fmla="*/ f523 1 f324"/>
                  <a:gd name="f633" fmla="*/ f524 1 f323"/>
                  <a:gd name="f634" fmla="*/ f525 1 f324"/>
                  <a:gd name="f635" fmla="*/ f526 1 f323"/>
                  <a:gd name="f636" fmla="*/ f527 1 f324"/>
                  <a:gd name="f637" fmla="*/ f528 1 f323"/>
                  <a:gd name="f638" fmla="*/ f529 1 f324"/>
                  <a:gd name="f639" fmla="*/ f530 1 f323"/>
                  <a:gd name="f640" fmla="*/ f531 1 f324"/>
                  <a:gd name="f641" fmla="*/ f532 1 f323"/>
                  <a:gd name="f642" fmla="*/ f533 1 f324"/>
                  <a:gd name="f643" fmla="*/ f534 1 f323"/>
                  <a:gd name="f644" fmla="*/ f535 1 f324"/>
                  <a:gd name="f645" fmla="*/ f536 f314 1"/>
                  <a:gd name="f646" fmla="*/ f537 f314 1"/>
                  <a:gd name="f647" fmla="*/ f539 f315 1"/>
                  <a:gd name="f648" fmla="*/ f538 f315 1"/>
                  <a:gd name="f649" fmla="*/ f540 f314 1"/>
                  <a:gd name="f650" fmla="*/ f541 f315 1"/>
                  <a:gd name="f651" fmla="*/ f542 f314 1"/>
                  <a:gd name="f652" fmla="*/ f543 f315 1"/>
                  <a:gd name="f653" fmla="*/ f544 f314 1"/>
                  <a:gd name="f654" fmla="*/ f545 f315 1"/>
                  <a:gd name="f655" fmla="*/ f546 f314 1"/>
                  <a:gd name="f656" fmla="*/ f547 f315 1"/>
                  <a:gd name="f657" fmla="*/ f548 f314 1"/>
                  <a:gd name="f658" fmla="*/ f549 f315 1"/>
                  <a:gd name="f659" fmla="*/ f550 f314 1"/>
                  <a:gd name="f660" fmla="*/ f551 f315 1"/>
                  <a:gd name="f661" fmla="*/ f552 f314 1"/>
                  <a:gd name="f662" fmla="*/ f553 f315 1"/>
                  <a:gd name="f663" fmla="*/ f554 f314 1"/>
                  <a:gd name="f664" fmla="*/ f555 f315 1"/>
                  <a:gd name="f665" fmla="*/ f556 f314 1"/>
                  <a:gd name="f666" fmla="*/ f557 f315 1"/>
                  <a:gd name="f667" fmla="*/ f558 f314 1"/>
                  <a:gd name="f668" fmla="*/ f559 f315 1"/>
                  <a:gd name="f669" fmla="*/ f560 f314 1"/>
                  <a:gd name="f670" fmla="*/ f561 f315 1"/>
                  <a:gd name="f671" fmla="*/ f562 f314 1"/>
                  <a:gd name="f672" fmla="*/ f563 f315 1"/>
                  <a:gd name="f673" fmla="*/ f564 f314 1"/>
                  <a:gd name="f674" fmla="*/ f565 f315 1"/>
                  <a:gd name="f675" fmla="*/ f566 f314 1"/>
                  <a:gd name="f676" fmla="*/ f567 f315 1"/>
                  <a:gd name="f677" fmla="*/ f568 f314 1"/>
                  <a:gd name="f678" fmla="*/ f569 f315 1"/>
                  <a:gd name="f679" fmla="*/ f570 f314 1"/>
                  <a:gd name="f680" fmla="*/ f571 f315 1"/>
                  <a:gd name="f681" fmla="*/ f572 f314 1"/>
                  <a:gd name="f682" fmla="*/ f573 f315 1"/>
                  <a:gd name="f683" fmla="*/ f574 f314 1"/>
                  <a:gd name="f684" fmla="*/ f575 f315 1"/>
                  <a:gd name="f685" fmla="*/ f576 f314 1"/>
                  <a:gd name="f686" fmla="*/ f577 f315 1"/>
                  <a:gd name="f687" fmla="*/ f578 f314 1"/>
                  <a:gd name="f688" fmla="*/ f579 f315 1"/>
                  <a:gd name="f689" fmla="*/ f580 f314 1"/>
                  <a:gd name="f690" fmla="*/ f581 f315 1"/>
                  <a:gd name="f691" fmla="*/ f582 f314 1"/>
                  <a:gd name="f692" fmla="*/ f583 f315 1"/>
                  <a:gd name="f693" fmla="*/ f584 f314 1"/>
                  <a:gd name="f694" fmla="*/ f585 f315 1"/>
                  <a:gd name="f695" fmla="*/ f586 f314 1"/>
                  <a:gd name="f696" fmla="*/ f587 f315 1"/>
                  <a:gd name="f697" fmla="*/ f588 f314 1"/>
                  <a:gd name="f698" fmla="*/ f589 f315 1"/>
                  <a:gd name="f699" fmla="*/ f590 f314 1"/>
                  <a:gd name="f700" fmla="*/ f591 f315 1"/>
                  <a:gd name="f701" fmla="*/ f592 f314 1"/>
                  <a:gd name="f702" fmla="*/ f593 f315 1"/>
                  <a:gd name="f703" fmla="*/ f594 f314 1"/>
                  <a:gd name="f704" fmla="*/ f595 f315 1"/>
                  <a:gd name="f705" fmla="*/ f596 f314 1"/>
                  <a:gd name="f706" fmla="*/ f597 f315 1"/>
                  <a:gd name="f707" fmla="*/ f598 f314 1"/>
                  <a:gd name="f708" fmla="*/ f599 f315 1"/>
                  <a:gd name="f709" fmla="*/ f600 f314 1"/>
                  <a:gd name="f710" fmla="*/ f601 f315 1"/>
                  <a:gd name="f711" fmla="*/ f602 f314 1"/>
                  <a:gd name="f712" fmla="*/ f603 f315 1"/>
                  <a:gd name="f713" fmla="*/ f604 f314 1"/>
                  <a:gd name="f714" fmla="*/ f605 f315 1"/>
                  <a:gd name="f715" fmla="*/ f606 f314 1"/>
                  <a:gd name="f716" fmla="*/ f607 f315 1"/>
                  <a:gd name="f717" fmla="*/ f608 f314 1"/>
                  <a:gd name="f718" fmla="*/ f609 f315 1"/>
                  <a:gd name="f719" fmla="*/ f610 f314 1"/>
                  <a:gd name="f720" fmla="*/ f611 f315 1"/>
                  <a:gd name="f721" fmla="*/ f612 f314 1"/>
                  <a:gd name="f722" fmla="*/ f613 f314 1"/>
                  <a:gd name="f723" fmla="*/ f614 f315 1"/>
                  <a:gd name="f724" fmla="*/ f615 f314 1"/>
                  <a:gd name="f725" fmla="*/ f616 f315 1"/>
                  <a:gd name="f726" fmla="*/ f617 f314 1"/>
                  <a:gd name="f727" fmla="*/ f618 f315 1"/>
                  <a:gd name="f728" fmla="*/ f619 f314 1"/>
                  <a:gd name="f729" fmla="*/ f620 f315 1"/>
                  <a:gd name="f730" fmla="*/ f621 f314 1"/>
                  <a:gd name="f731" fmla="*/ f622 f315 1"/>
                  <a:gd name="f732" fmla="*/ f623 f314 1"/>
                  <a:gd name="f733" fmla="*/ f624 f315 1"/>
                  <a:gd name="f734" fmla="*/ f625 f314 1"/>
                  <a:gd name="f735" fmla="*/ f626 f315 1"/>
                  <a:gd name="f736" fmla="*/ f627 f314 1"/>
                  <a:gd name="f737" fmla="*/ f628 f315 1"/>
                  <a:gd name="f738" fmla="*/ f629 f314 1"/>
                  <a:gd name="f739" fmla="*/ f630 f315 1"/>
                  <a:gd name="f740" fmla="*/ f631 f314 1"/>
                  <a:gd name="f741" fmla="*/ f632 f315 1"/>
                  <a:gd name="f742" fmla="*/ f633 f314 1"/>
                  <a:gd name="f743" fmla="*/ f634 f315 1"/>
                  <a:gd name="f744" fmla="*/ f635 f314 1"/>
                  <a:gd name="f745" fmla="*/ f636 f315 1"/>
                  <a:gd name="f746" fmla="*/ f637 f314 1"/>
                  <a:gd name="f747" fmla="*/ f638 f315 1"/>
                  <a:gd name="f748" fmla="*/ f639 f314 1"/>
                  <a:gd name="f749" fmla="*/ f640 f315 1"/>
                  <a:gd name="f750" fmla="*/ f641 f314 1"/>
                  <a:gd name="f751" fmla="*/ f642 f315 1"/>
                  <a:gd name="f752" fmla="*/ f643 f314 1"/>
                  <a:gd name="f753" fmla="*/ f644 f315 1"/>
                </a:gdLst>
                <a:ahLst/>
                <a:cxnLst>
                  <a:cxn ang="3cd4">
                    <a:pos x="hc" y="t"/>
                  </a:cxn>
                  <a:cxn ang="0">
                    <a:pos x="r" y="vc"/>
                  </a:cxn>
                  <a:cxn ang="cd4">
                    <a:pos x="hc" y="b"/>
                  </a:cxn>
                  <a:cxn ang="cd2">
                    <a:pos x="l" y="vc"/>
                  </a:cxn>
                  <a:cxn ang="f430">
                    <a:pos x="f649" y="f650"/>
                  </a:cxn>
                  <a:cxn ang="f430">
                    <a:pos x="f651" y="f652"/>
                  </a:cxn>
                  <a:cxn ang="f430">
                    <a:pos x="f653" y="f654"/>
                  </a:cxn>
                  <a:cxn ang="f430">
                    <a:pos x="f655" y="f656"/>
                  </a:cxn>
                  <a:cxn ang="f430">
                    <a:pos x="f657" y="f658"/>
                  </a:cxn>
                  <a:cxn ang="f430">
                    <a:pos x="f659" y="f660"/>
                  </a:cxn>
                  <a:cxn ang="f430">
                    <a:pos x="f661" y="f662"/>
                  </a:cxn>
                  <a:cxn ang="f430">
                    <a:pos x="f663" y="f664"/>
                  </a:cxn>
                  <a:cxn ang="f430">
                    <a:pos x="f665" y="f666"/>
                  </a:cxn>
                  <a:cxn ang="f430">
                    <a:pos x="f667" y="f668"/>
                  </a:cxn>
                  <a:cxn ang="f430">
                    <a:pos x="f669" y="f670"/>
                  </a:cxn>
                  <a:cxn ang="f430">
                    <a:pos x="f671" y="f672"/>
                  </a:cxn>
                  <a:cxn ang="f430">
                    <a:pos x="f673" y="f674"/>
                  </a:cxn>
                  <a:cxn ang="f430">
                    <a:pos x="f675" y="f676"/>
                  </a:cxn>
                  <a:cxn ang="f430">
                    <a:pos x="f677" y="f678"/>
                  </a:cxn>
                  <a:cxn ang="f430">
                    <a:pos x="f679" y="f680"/>
                  </a:cxn>
                  <a:cxn ang="f430">
                    <a:pos x="f681" y="f682"/>
                  </a:cxn>
                  <a:cxn ang="f430">
                    <a:pos x="f683" y="f684"/>
                  </a:cxn>
                  <a:cxn ang="f430">
                    <a:pos x="f685" y="f686"/>
                  </a:cxn>
                  <a:cxn ang="f430">
                    <a:pos x="f687" y="f688"/>
                  </a:cxn>
                  <a:cxn ang="f430">
                    <a:pos x="f689" y="f690"/>
                  </a:cxn>
                  <a:cxn ang="f430">
                    <a:pos x="f691" y="f692"/>
                  </a:cxn>
                  <a:cxn ang="f430">
                    <a:pos x="f693" y="f694"/>
                  </a:cxn>
                  <a:cxn ang="f430">
                    <a:pos x="f695" y="f696"/>
                  </a:cxn>
                  <a:cxn ang="f430">
                    <a:pos x="f697" y="f698"/>
                  </a:cxn>
                  <a:cxn ang="f430">
                    <a:pos x="f699" y="f700"/>
                  </a:cxn>
                  <a:cxn ang="f430">
                    <a:pos x="f701" y="f702"/>
                  </a:cxn>
                  <a:cxn ang="f430">
                    <a:pos x="f703" y="f704"/>
                  </a:cxn>
                  <a:cxn ang="f430">
                    <a:pos x="f705" y="f706"/>
                  </a:cxn>
                  <a:cxn ang="f430">
                    <a:pos x="f707" y="f708"/>
                  </a:cxn>
                  <a:cxn ang="f430">
                    <a:pos x="f709" y="f710"/>
                  </a:cxn>
                  <a:cxn ang="f430">
                    <a:pos x="f711" y="f712"/>
                  </a:cxn>
                  <a:cxn ang="f430">
                    <a:pos x="f713" y="f714"/>
                  </a:cxn>
                  <a:cxn ang="f430">
                    <a:pos x="f715" y="f716"/>
                  </a:cxn>
                  <a:cxn ang="f430">
                    <a:pos x="f717" y="f718"/>
                  </a:cxn>
                  <a:cxn ang="f430">
                    <a:pos x="f719" y="f720"/>
                  </a:cxn>
                  <a:cxn ang="f430">
                    <a:pos x="f721" y="f708"/>
                  </a:cxn>
                  <a:cxn ang="f430">
                    <a:pos x="f722" y="f723"/>
                  </a:cxn>
                  <a:cxn ang="f430">
                    <a:pos x="f724" y="f725"/>
                  </a:cxn>
                  <a:cxn ang="f430">
                    <a:pos x="f726" y="f727"/>
                  </a:cxn>
                  <a:cxn ang="f430">
                    <a:pos x="f728" y="f729"/>
                  </a:cxn>
                  <a:cxn ang="f430">
                    <a:pos x="f730" y="f731"/>
                  </a:cxn>
                  <a:cxn ang="f430">
                    <a:pos x="f732" y="f733"/>
                  </a:cxn>
                  <a:cxn ang="f430">
                    <a:pos x="f734" y="f735"/>
                  </a:cxn>
                  <a:cxn ang="f430">
                    <a:pos x="f736" y="f737"/>
                  </a:cxn>
                  <a:cxn ang="f430">
                    <a:pos x="f738" y="f739"/>
                  </a:cxn>
                  <a:cxn ang="f430">
                    <a:pos x="f740" y="f741"/>
                  </a:cxn>
                  <a:cxn ang="f430">
                    <a:pos x="f742" y="f743"/>
                  </a:cxn>
                  <a:cxn ang="f430">
                    <a:pos x="f744" y="f745"/>
                  </a:cxn>
                  <a:cxn ang="f430">
                    <a:pos x="f746" y="f747"/>
                  </a:cxn>
                  <a:cxn ang="f430">
                    <a:pos x="f748" y="f749"/>
                  </a:cxn>
                  <a:cxn ang="f430">
                    <a:pos x="f750" y="f751"/>
                  </a:cxn>
                  <a:cxn ang="f430">
                    <a:pos x="f752" y="f753"/>
                  </a:cxn>
                </a:cxnLst>
                <a:rect l="f645" t="f648" r="f646" b="f647"/>
                <a:pathLst>
                  <a:path w="3537" h="3882">
                    <a:moveTo>
                      <a:pt x="f9" y="f6"/>
                    </a:moveTo>
                    <a:lnTo>
                      <a:pt x="f10" y="f6"/>
                    </a:lnTo>
                    <a:lnTo>
                      <a:pt x="f11" y="f12"/>
                    </a:lnTo>
                    <a:lnTo>
                      <a:pt x="f13" y="f14"/>
                    </a:lnTo>
                    <a:lnTo>
                      <a:pt x="f15" y="f16"/>
                    </a:lnTo>
                    <a:lnTo>
                      <a:pt x="f17" y="f18"/>
                    </a:lnTo>
                    <a:lnTo>
                      <a:pt x="f19" y="f20"/>
                    </a:lnTo>
                    <a:lnTo>
                      <a:pt x="f21" y="f22"/>
                    </a:lnTo>
                    <a:lnTo>
                      <a:pt x="f23" y="f24"/>
                    </a:lnTo>
                    <a:lnTo>
                      <a:pt x="f25" y="f26"/>
                    </a:lnTo>
                    <a:lnTo>
                      <a:pt x="f27" y="f28"/>
                    </a:lnTo>
                    <a:lnTo>
                      <a:pt x="f29" y="f2"/>
                    </a:lnTo>
                    <a:lnTo>
                      <a:pt x="f30" y="f31"/>
                    </a:lnTo>
                    <a:lnTo>
                      <a:pt x="f32" y="f33"/>
                    </a:lnTo>
                    <a:lnTo>
                      <a:pt x="f34" y="f35"/>
                    </a:lnTo>
                    <a:lnTo>
                      <a:pt x="f7"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54"/>
                    </a:lnTo>
                    <a:lnTo>
                      <a:pt x="f84" y="f85"/>
                    </a:lnTo>
                    <a:lnTo>
                      <a:pt x="f86" y="f87"/>
                    </a:lnTo>
                    <a:lnTo>
                      <a:pt x="f88" y="f89"/>
                    </a:lnTo>
                    <a:lnTo>
                      <a:pt x="f90" y="f91"/>
                    </a:lnTo>
                    <a:lnTo>
                      <a:pt x="f92" y="f93"/>
                    </a:lnTo>
                    <a:lnTo>
                      <a:pt x="f42"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115" y="f116"/>
                    </a:lnTo>
                    <a:lnTo>
                      <a:pt x="f31"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7"/>
                    </a:lnTo>
                    <a:lnTo>
                      <a:pt x="f138" y="f139"/>
                    </a:lnTo>
                    <a:lnTo>
                      <a:pt x="f140" y="f141"/>
                    </a:lnTo>
                    <a:lnTo>
                      <a:pt x="f142"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164" y="f165"/>
                    </a:lnTo>
                    <a:lnTo>
                      <a:pt x="f166" y="f167"/>
                    </a:lnTo>
                    <a:lnTo>
                      <a:pt x="f168" y="f169"/>
                    </a:lnTo>
                    <a:lnTo>
                      <a:pt x="f170" y="f171"/>
                    </a:lnTo>
                    <a:lnTo>
                      <a:pt x="f172" y="f173"/>
                    </a:lnTo>
                    <a:lnTo>
                      <a:pt x="f174" y="f175"/>
                    </a:lnTo>
                    <a:lnTo>
                      <a:pt x="f176" y="f177"/>
                    </a:lnTo>
                    <a:lnTo>
                      <a:pt x="f178" y="f179"/>
                    </a:lnTo>
                    <a:lnTo>
                      <a:pt x="f180" y="f181"/>
                    </a:lnTo>
                    <a:lnTo>
                      <a:pt x="f182" y="f183"/>
                    </a:lnTo>
                    <a:lnTo>
                      <a:pt x="f184" y="f185"/>
                    </a:lnTo>
                    <a:lnTo>
                      <a:pt x="f186" y="f187"/>
                    </a:lnTo>
                    <a:lnTo>
                      <a:pt x="f188" y="f189"/>
                    </a:lnTo>
                    <a:lnTo>
                      <a:pt x="f190" y="f191"/>
                    </a:lnTo>
                    <a:lnTo>
                      <a:pt x="f192" y="f193"/>
                    </a:lnTo>
                    <a:lnTo>
                      <a:pt x="f194" y="f195"/>
                    </a:lnTo>
                    <a:lnTo>
                      <a:pt x="f196" y="f197"/>
                    </a:lnTo>
                    <a:lnTo>
                      <a:pt x="f198" y="f199"/>
                    </a:lnTo>
                    <a:lnTo>
                      <a:pt x="f200" y="f201"/>
                    </a:lnTo>
                    <a:lnTo>
                      <a:pt x="f202" y="f203"/>
                    </a:lnTo>
                    <a:lnTo>
                      <a:pt x="f204" y="f205"/>
                    </a:lnTo>
                    <a:lnTo>
                      <a:pt x="f206" y="f8"/>
                    </a:lnTo>
                    <a:lnTo>
                      <a:pt x="f207" y="f8"/>
                    </a:lnTo>
                    <a:lnTo>
                      <a:pt x="f208" y="f8"/>
                    </a:lnTo>
                    <a:lnTo>
                      <a:pt x="f209" y="f210"/>
                    </a:lnTo>
                    <a:lnTo>
                      <a:pt x="f211" y="f212"/>
                    </a:lnTo>
                    <a:lnTo>
                      <a:pt x="f213" y="f214"/>
                    </a:lnTo>
                    <a:lnTo>
                      <a:pt x="f215" y="f216"/>
                    </a:lnTo>
                    <a:lnTo>
                      <a:pt x="f217" y="f218"/>
                    </a:lnTo>
                    <a:lnTo>
                      <a:pt x="f219" y="f181"/>
                    </a:lnTo>
                    <a:lnTo>
                      <a:pt x="f220" y="f221"/>
                    </a:lnTo>
                    <a:lnTo>
                      <a:pt x="f222" y="f223"/>
                    </a:lnTo>
                    <a:lnTo>
                      <a:pt x="f224" y="f225"/>
                    </a:lnTo>
                    <a:lnTo>
                      <a:pt x="f95" y="f226"/>
                    </a:lnTo>
                    <a:lnTo>
                      <a:pt x="f227" y="f228"/>
                    </a:lnTo>
                    <a:lnTo>
                      <a:pt x="f229" y="f230"/>
                    </a:lnTo>
                    <a:lnTo>
                      <a:pt x="f231" y="f232"/>
                    </a:lnTo>
                    <a:lnTo>
                      <a:pt x="f233" y="f234"/>
                    </a:lnTo>
                    <a:lnTo>
                      <a:pt x="f235" y="f236"/>
                    </a:lnTo>
                    <a:lnTo>
                      <a:pt x="f237" y="f238"/>
                    </a:lnTo>
                    <a:lnTo>
                      <a:pt x="f239" y="f240"/>
                    </a:lnTo>
                    <a:lnTo>
                      <a:pt x="f241" y="f242"/>
                    </a:lnTo>
                    <a:lnTo>
                      <a:pt x="f243" y="f244"/>
                    </a:lnTo>
                    <a:lnTo>
                      <a:pt x="f245" y="f246"/>
                    </a:lnTo>
                    <a:lnTo>
                      <a:pt x="f247" y="f248"/>
                    </a:lnTo>
                    <a:lnTo>
                      <a:pt x="f249" y="f250"/>
                    </a:lnTo>
                    <a:lnTo>
                      <a:pt x="f251" y="f252"/>
                    </a:lnTo>
                    <a:lnTo>
                      <a:pt x="f253" y="f254"/>
                    </a:lnTo>
                    <a:lnTo>
                      <a:pt x="f255" y="f256"/>
                    </a:lnTo>
                    <a:lnTo>
                      <a:pt x="f257" y="f258"/>
                    </a:lnTo>
                    <a:lnTo>
                      <a:pt x="f259" y="f260"/>
                    </a:lnTo>
                    <a:lnTo>
                      <a:pt x="f261" y="f262"/>
                    </a:lnTo>
                    <a:lnTo>
                      <a:pt x="f6" y="f263"/>
                    </a:lnTo>
                    <a:lnTo>
                      <a:pt x="f264" y="f265"/>
                    </a:lnTo>
                    <a:lnTo>
                      <a:pt x="f266" y="f267"/>
                    </a:lnTo>
                    <a:lnTo>
                      <a:pt x="f268" y="f269"/>
                    </a:lnTo>
                    <a:lnTo>
                      <a:pt x="f255" y="f270"/>
                    </a:lnTo>
                    <a:lnTo>
                      <a:pt x="f271" y="f272"/>
                    </a:lnTo>
                    <a:lnTo>
                      <a:pt x="f273" y="f274"/>
                    </a:lnTo>
                    <a:lnTo>
                      <a:pt x="f275" y="f276"/>
                    </a:lnTo>
                    <a:lnTo>
                      <a:pt x="f277" y="f278"/>
                    </a:lnTo>
                    <a:lnTo>
                      <a:pt x="f279" y="f280"/>
                    </a:lnTo>
                    <a:lnTo>
                      <a:pt x="f281" y="f282"/>
                    </a:lnTo>
                    <a:lnTo>
                      <a:pt x="f142" y="f283"/>
                    </a:lnTo>
                    <a:lnTo>
                      <a:pt x="f284" y="f285"/>
                    </a:lnTo>
                    <a:lnTo>
                      <a:pt x="f286" y="f287"/>
                    </a:lnTo>
                    <a:lnTo>
                      <a:pt x="f288" y="f289"/>
                    </a:lnTo>
                    <a:lnTo>
                      <a:pt x="f290" y="f291"/>
                    </a:lnTo>
                    <a:lnTo>
                      <a:pt x="f292" y="f293"/>
                    </a:lnTo>
                    <a:lnTo>
                      <a:pt x="f294" y="f295"/>
                    </a:lnTo>
                    <a:lnTo>
                      <a:pt x="f296" y="f297"/>
                    </a:lnTo>
                    <a:lnTo>
                      <a:pt x="f104" y="f298"/>
                    </a:lnTo>
                    <a:lnTo>
                      <a:pt x="f299" y="f300"/>
                    </a:lnTo>
                    <a:lnTo>
                      <a:pt x="f301" y="f302"/>
                    </a:lnTo>
                    <a:lnTo>
                      <a:pt x="f303" y="f304"/>
                    </a:lnTo>
                    <a:lnTo>
                      <a:pt x="f305" y="f306"/>
                    </a:lnTo>
                    <a:lnTo>
                      <a:pt x="f307" y="f308"/>
                    </a:lnTo>
                    <a:lnTo>
                      <a:pt x="f309" y="f310"/>
                    </a:lnTo>
                    <a:lnTo>
                      <a:pt x="f311" y="f312"/>
                    </a:lnTo>
                    <a:lnTo>
                      <a:pt x="f9" y="f6"/>
                    </a:lnTo>
                    <a:close/>
                  </a:path>
                </a:pathLst>
              </a:custGeom>
              <a:solidFill>
                <a:srgbClr val="FFFFFF"/>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40" name="Freeform 104">
                <a:extLst>
                  <a:ext uri="{FF2B5EF4-FFF2-40B4-BE49-F238E27FC236}">
                    <a16:creationId xmlns:a16="http://schemas.microsoft.com/office/drawing/2014/main" id="{F52212F4-C8DD-9593-E870-9708FAAFD73A}"/>
                  </a:ext>
                </a:extLst>
              </p:cNvPr>
              <p:cNvSpPr/>
              <p:nvPr/>
            </p:nvSpPr>
            <p:spPr>
              <a:xfrm>
                <a:off x="1778508" y="2112684"/>
                <a:ext cx="135166" cy="48755"/>
              </a:xfrm>
              <a:custGeom>
                <a:avLst/>
                <a:gdLst>
                  <a:gd name="f0" fmla="val 10800000"/>
                  <a:gd name="f1" fmla="val 5400000"/>
                  <a:gd name="f2" fmla="val 180"/>
                  <a:gd name="f3" fmla="val w"/>
                  <a:gd name="f4" fmla="val h"/>
                  <a:gd name="f5" fmla="val 0"/>
                  <a:gd name="f6" fmla="val 916"/>
                  <a:gd name="f7" fmla="val 324"/>
                  <a:gd name="f8" fmla="val 863"/>
                  <a:gd name="f9" fmla="val 885"/>
                  <a:gd name="f10" fmla="val 81"/>
                  <a:gd name="f11" fmla="val 902"/>
                  <a:gd name="f12" fmla="val 160"/>
                  <a:gd name="f13" fmla="val 233"/>
                  <a:gd name="f14" fmla="val 15"/>
                  <a:gd name="f15" fmla="val 9"/>
                  <a:gd name="f16" fmla="val 281"/>
                  <a:gd name="f17" fmla="val 234"/>
                  <a:gd name="f18" fmla="+- 0 0 -90"/>
                  <a:gd name="f19" fmla="*/ f3 1 916"/>
                  <a:gd name="f20" fmla="*/ f4 1 324"/>
                  <a:gd name="f21" fmla="val f5"/>
                  <a:gd name="f22" fmla="val f6"/>
                  <a:gd name="f23" fmla="val f7"/>
                  <a:gd name="f24" fmla="*/ f18 f0 1"/>
                  <a:gd name="f25" fmla="+- f23 0 f21"/>
                  <a:gd name="f26" fmla="+- f22 0 f21"/>
                  <a:gd name="f27" fmla="*/ f24 1 f2"/>
                  <a:gd name="f28" fmla="*/ f26 1 916"/>
                  <a:gd name="f29" fmla="*/ f25 1 324"/>
                  <a:gd name="f30" fmla="*/ 863 f26 1"/>
                  <a:gd name="f31" fmla="*/ 0 f25 1"/>
                  <a:gd name="f32" fmla="*/ 885 f26 1"/>
                  <a:gd name="f33" fmla="*/ 81 f25 1"/>
                  <a:gd name="f34" fmla="*/ 902 f26 1"/>
                  <a:gd name="f35" fmla="*/ 160 f25 1"/>
                  <a:gd name="f36" fmla="*/ 916 f26 1"/>
                  <a:gd name="f37" fmla="*/ 233 f25 1"/>
                  <a:gd name="f38" fmla="*/ 15 f26 1"/>
                  <a:gd name="f39" fmla="*/ 324 f25 1"/>
                  <a:gd name="f40" fmla="*/ 9 f26 1"/>
                  <a:gd name="f41" fmla="*/ 281 f25 1"/>
                  <a:gd name="f42" fmla="*/ 0 f26 1"/>
                  <a:gd name="f43" fmla="*/ 234 f25 1"/>
                  <a:gd name="f44" fmla="+- f27 0 f1"/>
                  <a:gd name="f45" fmla="*/ f30 1 916"/>
                  <a:gd name="f46" fmla="*/ f31 1 324"/>
                  <a:gd name="f47" fmla="*/ f32 1 916"/>
                  <a:gd name="f48" fmla="*/ f33 1 324"/>
                  <a:gd name="f49" fmla="*/ f34 1 916"/>
                  <a:gd name="f50" fmla="*/ f35 1 324"/>
                  <a:gd name="f51" fmla="*/ f36 1 916"/>
                  <a:gd name="f52" fmla="*/ f37 1 324"/>
                  <a:gd name="f53" fmla="*/ f38 1 916"/>
                  <a:gd name="f54" fmla="*/ f39 1 324"/>
                  <a:gd name="f55" fmla="*/ f40 1 916"/>
                  <a:gd name="f56" fmla="*/ f41 1 324"/>
                  <a:gd name="f57" fmla="*/ f42 1 916"/>
                  <a:gd name="f58" fmla="*/ f43 1 324"/>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916" h="324">
                    <a:moveTo>
                      <a:pt x="f8" y="f5"/>
                    </a:moveTo>
                    <a:lnTo>
                      <a:pt x="f9" y="f10"/>
                    </a:lnTo>
                    <a:lnTo>
                      <a:pt x="f11" y="f12"/>
                    </a:lnTo>
                    <a:lnTo>
                      <a:pt x="f6" y="f13"/>
                    </a:lnTo>
                    <a:lnTo>
                      <a:pt x="f14" y="f7"/>
                    </a:lnTo>
                    <a:lnTo>
                      <a:pt x="f15" y="f16"/>
                    </a:lnTo>
                    <a:lnTo>
                      <a:pt x="f5" y="f17"/>
                    </a:lnTo>
                    <a:lnTo>
                      <a:pt x="f8" y="f5"/>
                    </a:lnTo>
                    <a:close/>
                  </a:path>
                </a:pathLst>
              </a:custGeom>
              <a:solidFill>
                <a:srgbClr val="FFFF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41" name="Freeform 105">
                <a:extLst>
                  <a:ext uri="{FF2B5EF4-FFF2-40B4-BE49-F238E27FC236}">
                    <a16:creationId xmlns:a16="http://schemas.microsoft.com/office/drawing/2014/main" id="{04283DDE-9294-F4D5-9464-F2783B37EFC9}"/>
                  </a:ext>
                </a:extLst>
              </p:cNvPr>
              <p:cNvSpPr/>
              <p:nvPr/>
            </p:nvSpPr>
            <p:spPr>
              <a:xfrm>
                <a:off x="1781754" y="2173409"/>
                <a:ext cx="136355" cy="26325"/>
              </a:xfrm>
              <a:custGeom>
                <a:avLst/>
                <a:gdLst>
                  <a:gd name="f0" fmla="val 10800000"/>
                  <a:gd name="f1" fmla="val 5400000"/>
                  <a:gd name="f2" fmla="val 180"/>
                  <a:gd name="f3" fmla="val w"/>
                  <a:gd name="f4" fmla="val h"/>
                  <a:gd name="f5" fmla="val 0"/>
                  <a:gd name="f6" fmla="val 924"/>
                  <a:gd name="f7" fmla="val 177"/>
                  <a:gd name="f8" fmla="val 917"/>
                  <a:gd name="f9" fmla="val 921"/>
                  <a:gd name="f10" fmla="val 45"/>
                  <a:gd name="f11" fmla="val 922"/>
                  <a:gd name="f12" fmla="val 83"/>
                  <a:gd name="f13" fmla="val 116"/>
                  <a:gd name="f14" fmla="val 143"/>
                  <a:gd name="f15" fmla="val 162"/>
                  <a:gd name="f16" fmla="val 173"/>
                  <a:gd name="f17" fmla="val 171"/>
                  <a:gd name="f18" fmla="val 167"/>
                  <a:gd name="f19" fmla="val 1"/>
                  <a:gd name="f20" fmla="val 154"/>
                  <a:gd name="f21" fmla="val 2"/>
                  <a:gd name="f22" fmla="val 135"/>
                  <a:gd name="f23" fmla="val 3"/>
                  <a:gd name="f24" fmla="val 107"/>
                  <a:gd name="f25" fmla="val 73"/>
                  <a:gd name="f26" fmla="+- 0 0 -90"/>
                  <a:gd name="f27" fmla="*/ f3 1 924"/>
                  <a:gd name="f28" fmla="*/ f4 1 177"/>
                  <a:gd name="f29" fmla="val f5"/>
                  <a:gd name="f30" fmla="val f6"/>
                  <a:gd name="f31" fmla="val f7"/>
                  <a:gd name="f32" fmla="*/ f26 f0 1"/>
                  <a:gd name="f33" fmla="+- f31 0 f29"/>
                  <a:gd name="f34" fmla="+- f30 0 f29"/>
                  <a:gd name="f35" fmla="*/ f32 1 f2"/>
                  <a:gd name="f36" fmla="*/ f34 1 924"/>
                  <a:gd name="f37" fmla="*/ f33 1 177"/>
                  <a:gd name="f38" fmla="*/ 917 f34 1"/>
                  <a:gd name="f39" fmla="*/ 0 f33 1"/>
                  <a:gd name="f40" fmla="*/ 921 f34 1"/>
                  <a:gd name="f41" fmla="*/ 45 f33 1"/>
                  <a:gd name="f42" fmla="*/ 922 f34 1"/>
                  <a:gd name="f43" fmla="*/ 83 f33 1"/>
                  <a:gd name="f44" fmla="*/ 924 f34 1"/>
                  <a:gd name="f45" fmla="*/ 116 f33 1"/>
                  <a:gd name="f46" fmla="*/ 143 f33 1"/>
                  <a:gd name="f47" fmla="*/ 162 f33 1"/>
                  <a:gd name="f48" fmla="*/ 173 f33 1"/>
                  <a:gd name="f49" fmla="*/ 177 f33 1"/>
                  <a:gd name="f50" fmla="*/ 0 f34 1"/>
                  <a:gd name="f51" fmla="*/ 171 f33 1"/>
                  <a:gd name="f52" fmla="*/ 167 f33 1"/>
                  <a:gd name="f53" fmla="*/ 1 f34 1"/>
                  <a:gd name="f54" fmla="*/ 154 f33 1"/>
                  <a:gd name="f55" fmla="*/ 2 f34 1"/>
                  <a:gd name="f56" fmla="*/ 135 f33 1"/>
                  <a:gd name="f57" fmla="*/ 3 f34 1"/>
                  <a:gd name="f58" fmla="*/ 107 f33 1"/>
                  <a:gd name="f59" fmla="*/ 73 f33 1"/>
                  <a:gd name="f60" fmla="+- f35 0 f1"/>
                  <a:gd name="f61" fmla="*/ f38 1 924"/>
                  <a:gd name="f62" fmla="*/ f39 1 177"/>
                  <a:gd name="f63" fmla="*/ f40 1 924"/>
                  <a:gd name="f64" fmla="*/ f41 1 177"/>
                  <a:gd name="f65" fmla="*/ f42 1 924"/>
                  <a:gd name="f66" fmla="*/ f43 1 177"/>
                  <a:gd name="f67" fmla="*/ f44 1 924"/>
                  <a:gd name="f68" fmla="*/ f45 1 177"/>
                  <a:gd name="f69" fmla="*/ f46 1 177"/>
                  <a:gd name="f70" fmla="*/ f47 1 177"/>
                  <a:gd name="f71" fmla="*/ f48 1 177"/>
                  <a:gd name="f72" fmla="*/ f49 1 177"/>
                  <a:gd name="f73" fmla="*/ f50 1 924"/>
                  <a:gd name="f74" fmla="*/ f51 1 177"/>
                  <a:gd name="f75" fmla="*/ f52 1 177"/>
                  <a:gd name="f76" fmla="*/ f53 1 924"/>
                  <a:gd name="f77" fmla="*/ f54 1 177"/>
                  <a:gd name="f78" fmla="*/ f55 1 924"/>
                  <a:gd name="f79" fmla="*/ f56 1 177"/>
                  <a:gd name="f80" fmla="*/ f57 1 924"/>
                  <a:gd name="f81" fmla="*/ f58 1 177"/>
                  <a:gd name="f82" fmla="*/ f59 1 177"/>
                  <a:gd name="f83" fmla="*/ 0 1 f36"/>
                  <a:gd name="f84" fmla="*/ f30 1 f36"/>
                  <a:gd name="f85" fmla="*/ 0 1 f37"/>
                  <a:gd name="f86" fmla="*/ f31 1 f37"/>
                  <a:gd name="f87" fmla="*/ f61 1 f36"/>
                  <a:gd name="f88" fmla="*/ f62 1 f37"/>
                  <a:gd name="f89" fmla="*/ f63 1 f36"/>
                  <a:gd name="f90" fmla="*/ f64 1 f37"/>
                  <a:gd name="f91" fmla="*/ f65 1 f36"/>
                  <a:gd name="f92" fmla="*/ f66 1 f37"/>
                  <a:gd name="f93" fmla="*/ f67 1 f36"/>
                  <a:gd name="f94" fmla="*/ f68 1 f37"/>
                  <a:gd name="f95" fmla="*/ f69 1 f37"/>
                  <a:gd name="f96" fmla="*/ f70 1 f37"/>
                  <a:gd name="f97" fmla="*/ f71 1 f37"/>
                  <a:gd name="f98" fmla="*/ f72 1 f37"/>
                  <a:gd name="f99" fmla="*/ f73 1 f36"/>
                  <a:gd name="f100" fmla="*/ f74 1 f37"/>
                  <a:gd name="f101" fmla="*/ f75 1 f37"/>
                  <a:gd name="f102" fmla="*/ f76 1 f36"/>
                  <a:gd name="f103" fmla="*/ f77 1 f37"/>
                  <a:gd name="f104" fmla="*/ f78 1 f36"/>
                  <a:gd name="f105" fmla="*/ f79 1 f37"/>
                  <a:gd name="f106" fmla="*/ f80 1 f36"/>
                  <a:gd name="f107" fmla="*/ f81 1 f37"/>
                  <a:gd name="f108" fmla="*/ f82 1 f37"/>
                  <a:gd name="f109" fmla="*/ f83 f27 1"/>
                  <a:gd name="f110" fmla="*/ f84 f27 1"/>
                  <a:gd name="f111" fmla="*/ f86 f28 1"/>
                  <a:gd name="f112" fmla="*/ f85 f28 1"/>
                  <a:gd name="f113" fmla="*/ f87 f27 1"/>
                  <a:gd name="f114" fmla="*/ f88 f28 1"/>
                  <a:gd name="f115" fmla="*/ f89 f27 1"/>
                  <a:gd name="f116" fmla="*/ f90 f28 1"/>
                  <a:gd name="f117" fmla="*/ f91 f27 1"/>
                  <a:gd name="f118" fmla="*/ f92 f28 1"/>
                  <a:gd name="f119" fmla="*/ f93 f27 1"/>
                  <a:gd name="f120" fmla="*/ f94 f28 1"/>
                  <a:gd name="f121" fmla="*/ f95 f28 1"/>
                  <a:gd name="f122" fmla="*/ f96 f28 1"/>
                  <a:gd name="f123" fmla="*/ f97 f28 1"/>
                  <a:gd name="f124" fmla="*/ f98 f28 1"/>
                  <a:gd name="f125" fmla="*/ f99 f27 1"/>
                  <a:gd name="f126" fmla="*/ f100 f28 1"/>
                  <a:gd name="f127" fmla="*/ f101 f28 1"/>
                  <a:gd name="f128" fmla="*/ f102 f27 1"/>
                  <a:gd name="f129" fmla="*/ f103 f28 1"/>
                  <a:gd name="f130" fmla="*/ f104 f27 1"/>
                  <a:gd name="f131" fmla="*/ f105 f28 1"/>
                  <a:gd name="f132" fmla="*/ f106 f27 1"/>
                  <a:gd name="f133" fmla="*/ f107 f28 1"/>
                  <a:gd name="f134" fmla="*/ f108 f28 1"/>
                </a:gdLst>
                <a:ahLst/>
                <a:cxnLst>
                  <a:cxn ang="3cd4">
                    <a:pos x="hc" y="t"/>
                  </a:cxn>
                  <a:cxn ang="0">
                    <a:pos x="r" y="vc"/>
                  </a:cxn>
                  <a:cxn ang="cd4">
                    <a:pos x="hc" y="b"/>
                  </a:cxn>
                  <a:cxn ang="cd2">
                    <a:pos x="l" y="vc"/>
                  </a:cxn>
                  <a:cxn ang="f60">
                    <a:pos x="f113" y="f114"/>
                  </a:cxn>
                  <a:cxn ang="f60">
                    <a:pos x="f115" y="f116"/>
                  </a:cxn>
                  <a:cxn ang="f60">
                    <a:pos x="f117" y="f118"/>
                  </a:cxn>
                  <a:cxn ang="f60">
                    <a:pos x="f119" y="f120"/>
                  </a:cxn>
                  <a:cxn ang="f60">
                    <a:pos x="f119" y="f121"/>
                  </a:cxn>
                  <a:cxn ang="f60">
                    <a:pos x="f119" y="f122"/>
                  </a:cxn>
                  <a:cxn ang="f60">
                    <a:pos x="f119" y="f123"/>
                  </a:cxn>
                  <a:cxn ang="f60">
                    <a:pos x="f119" y="f124"/>
                  </a:cxn>
                  <a:cxn ang="f60">
                    <a:pos x="f125" y="f126"/>
                  </a:cxn>
                  <a:cxn ang="f60">
                    <a:pos x="f125" y="f127"/>
                  </a:cxn>
                  <a:cxn ang="f60">
                    <a:pos x="f128" y="f129"/>
                  </a:cxn>
                  <a:cxn ang="f60">
                    <a:pos x="f130" y="f131"/>
                  </a:cxn>
                  <a:cxn ang="f60">
                    <a:pos x="f132" y="f133"/>
                  </a:cxn>
                  <a:cxn ang="f60">
                    <a:pos x="f132" y="f134"/>
                  </a:cxn>
                  <a:cxn ang="f60">
                    <a:pos x="f113" y="f114"/>
                  </a:cxn>
                </a:cxnLst>
                <a:rect l="f109" t="f112" r="f110" b="f111"/>
                <a:pathLst>
                  <a:path w="924" h="177">
                    <a:moveTo>
                      <a:pt x="f8" y="f5"/>
                    </a:moveTo>
                    <a:lnTo>
                      <a:pt x="f9" y="f10"/>
                    </a:lnTo>
                    <a:lnTo>
                      <a:pt x="f11" y="f12"/>
                    </a:lnTo>
                    <a:lnTo>
                      <a:pt x="f6" y="f13"/>
                    </a:lnTo>
                    <a:lnTo>
                      <a:pt x="f6" y="f14"/>
                    </a:lnTo>
                    <a:lnTo>
                      <a:pt x="f6" y="f15"/>
                    </a:lnTo>
                    <a:lnTo>
                      <a:pt x="f6" y="f16"/>
                    </a:lnTo>
                    <a:lnTo>
                      <a:pt x="f6" y="f7"/>
                    </a:lnTo>
                    <a:lnTo>
                      <a:pt x="f5" y="f17"/>
                    </a:lnTo>
                    <a:lnTo>
                      <a:pt x="f5" y="f18"/>
                    </a:lnTo>
                    <a:lnTo>
                      <a:pt x="f19" y="f20"/>
                    </a:lnTo>
                    <a:lnTo>
                      <a:pt x="f21" y="f22"/>
                    </a:lnTo>
                    <a:lnTo>
                      <a:pt x="f23" y="f24"/>
                    </a:lnTo>
                    <a:lnTo>
                      <a:pt x="f23" y="f25"/>
                    </a:lnTo>
                    <a:lnTo>
                      <a:pt x="f8" y="f5"/>
                    </a:lnTo>
                    <a:close/>
                  </a:path>
                </a:pathLst>
              </a:custGeom>
              <a:solidFill>
                <a:srgbClr val="92D05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grpSp>
        <p:grpSp>
          <p:nvGrpSpPr>
            <p:cNvPr id="32" name="Group 111">
              <a:extLst>
                <a:ext uri="{FF2B5EF4-FFF2-40B4-BE49-F238E27FC236}">
                  <a16:creationId xmlns:a16="http://schemas.microsoft.com/office/drawing/2014/main" id="{8B4252AA-D9BF-03A9-DF10-1DB3252C3A5D}"/>
                </a:ext>
              </a:extLst>
            </p:cNvPr>
            <p:cNvGrpSpPr/>
            <p:nvPr/>
          </p:nvGrpSpPr>
          <p:grpSpPr>
            <a:xfrm>
              <a:off x="1289907" y="1932538"/>
              <a:ext cx="573923" cy="581713"/>
              <a:chOff x="1289907" y="1932538"/>
              <a:chExt cx="573923" cy="581713"/>
            </a:xfrm>
          </p:grpSpPr>
          <p:grpSp>
            <p:nvGrpSpPr>
              <p:cNvPr id="33" name="Group 112">
                <a:extLst>
                  <a:ext uri="{FF2B5EF4-FFF2-40B4-BE49-F238E27FC236}">
                    <a16:creationId xmlns:a16="http://schemas.microsoft.com/office/drawing/2014/main" id="{0878770C-556B-1775-0AF8-8A53AA76F4B3}"/>
                  </a:ext>
                </a:extLst>
              </p:cNvPr>
              <p:cNvGrpSpPr/>
              <p:nvPr/>
            </p:nvGrpSpPr>
            <p:grpSpPr>
              <a:xfrm>
                <a:off x="1516111" y="2097636"/>
                <a:ext cx="264490" cy="242352"/>
                <a:chOff x="1516111" y="2097636"/>
                <a:chExt cx="264490" cy="242352"/>
              </a:xfrm>
            </p:grpSpPr>
            <p:sp>
              <p:nvSpPr>
                <p:cNvPr id="35" name="Freeform 114">
                  <a:extLst>
                    <a:ext uri="{FF2B5EF4-FFF2-40B4-BE49-F238E27FC236}">
                      <a16:creationId xmlns:a16="http://schemas.microsoft.com/office/drawing/2014/main" id="{02AB734A-BC4E-5855-2FE6-6F36BFE66122}"/>
                    </a:ext>
                  </a:extLst>
                </p:cNvPr>
                <p:cNvSpPr/>
                <p:nvPr/>
              </p:nvSpPr>
              <p:spPr>
                <a:xfrm rot="2185032">
                  <a:off x="1516111" y="2097636"/>
                  <a:ext cx="264490" cy="242352"/>
                </a:xfrm>
                <a:custGeom>
                  <a:avLst/>
                  <a:gdLst>
                    <a:gd name="f0" fmla="val 10800000"/>
                    <a:gd name="f1" fmla="val 5400000"/>
                    <a:gd name="f2" fmla="val 180"/>
                    <a:gd name="f3" fmla="val w"/>
                    <a:gd name="f4" fmla="val h"/>
                    <a:gd name="f5" fmla="val 0"/>
                    <a:gd name="f6" fmla="val 1438"/>
                    <a:gd name="f7" fmla="val 2107"/>
                    <a:gd name="f8" fmla="val 943"/>
                    <a:gd name="f9" fmla="val 1710"/>
                    <a:gd name="f10" fmla="val 930"/>
                    <a:gd name="f11" fmla="val 1766"/>
                    <a:gd name="f12" fmla="val 912"/>
                    <a:gd name="f13" fmla="val 1818"/>
                    <a:gd name="f14" fmla="val 887"/>
                    <a:gd name="f15" fmla="val 1868"/>
                    <a:gd name="f16" fmla="val 858"/>
                    <a:gd name="f17" fmla="val 1914"/>
                    <a:gd name="f18" fmla="val 823"/>
                    <a:gd name="f19" fmla="val 1956"/>
                    <a:gd name="f20" fmla="val 784"/>
                    <a:gd name="f21" fmla="val 1994"/>
                    <a:gd name="f22" fmla="val 739"/>
                    <a:gd name="f23" fmla="val 2027"/>
                    <a:gd name="f24" fmla="val 692"/>
                    <a:gd name="f25" fmla="val 2055"/>
                    <a:gd name="f26" fmla="val 642"/>
                    <a:gd name="f27" fmla="val 2078"/>
                    <a:gd name="f28" fmla="val 589"/>
                    <a:gd name="f29" fmla="val 2094"/>
                    <a:gd name="f30" fmla="val 533"/>
                    <a:gd name="f31" fmla="val 2105"/>
                    <a:gd name="f32" fmla="val 474"/>
                    <a:gd name="f33" fmla="val 415"/>
                    <a:gd name="f34" fmla="val 2103"/>
                    <a:gd name="f35" fmla="val 357"/>
                    <a:gd name="f36" fmla="val 2093"/>
                    <a:gd name="f37" fmla="val 303"/>
                    <a:gd name="f38" fmla="val 2075"/>
                    <a:gd name="f39" fmla="val 252"/>
                    <a:gd name="f40" fmla="val 2052"/>
                    <a:gd name="f41" fmla="val 203"/>
                    <a:gd name="f42" fmla="val 2023"/>
                    <a:gd name="f43" fmla="val 160"/>
                    <a:gd name="f44" fmla="val 1988"/>
                    <a:gd name="f45" fmla="val 119"/>
                    <a:gd name="f46" fmla="val 1948"/>
                    <a:gd name="f47" fmla="val 85"/>
                    <a:gd name="f48" fmla="val 1905"/>
                    <a:gd name="f49" fmla="val 56"/>
                    <a:gd name="f50" fmla="val 1857"/>
                    <a:gd name="f51" fmla="val 32"/>
                    <a:gd name="f52" fmla="val 1804"/>
                    <a:gd name="f53" fmla="val 15"/>
                    <a:gd name="f54" fmla="val 1750"/>
                    <a:gd name="f55" fmla="val 4"/>
                    <a:gd name="f56" fmla="val 1692"/>
                    <a:gd name="f57" fmla="val 1634"/>
                    <a:gd name="f58" fmla="val 1578"/>
                    <a:gd name="f59" fmla="val 12"/>
                    <a:gd name="f60" fmla="val 1525"/>
                    <a:gd name="f61" fmla="val 28"/>
                    <a:gd name="f62" fmla="val 1474"/>
                    <a:gd name="f63" fmla="val 48"/>
                    <a:gd name="f64" fmla="val 1424"/>
                    <a:gd name="f65" fmla="val 75"/>
                    <a:gd name="f66" fmla="val 1378"/>
                    <a:gd name="f67" fmla="val 105"/>
                    <a:gd name="f68" fmla="val 1336"/>
                    <a:gd name="f69" fmla="val 140"/>
                    <a:gd name="f70" fmla="val 1297"/>
                    <a:gd name="f71" fmla="val 137"/>
                    <a:gd name="f72" fmla="val 1296"/>
                    <a:gd name="f73" fmla="+- 0 0 -90"/>
                    <a:gd name="f74" fmla="*/ f3 1 1438"/>
                    <a:gd name="f75" fmla="*/ f4 1 2107"/>
                    <a:gd name="f76" fmla="val f5"/>
                    <a:gd name="f77" fmla="val f6"/>
                    <a:gd name="f78" fmla="val f7"/>
                    <a:gd name="f79" fmla="*/ f73 f0 1"/>
                    <a:gd name="f80" fmla="+- f78 0 f76"/>
                    <a:gd name="f81" fmla="+- f77 0 f76"/>
                    <a:gd name="f82" fmla="*/ f79 1 f2"/>
                    <a:gd name="f83" fmla="*/ f81 1 1438"/>
                    <a:gd name="f84" fmla="*/ f80 1 2107"/>
                    <a:gd name="f85" fmla="*/ 1438 f81 1"/>
                    <a:gd name="f86" fmla="*/ 0 f80 1"/>
                    <a:gd name="f87" fmla="*/ 943 f81 1"/>
                    <a:gd name="f88" fmla="*/ 1710 f80 1"/>
                    <a:gd name="f89" fmla="*/ 930 f81 1"/>
                    <a:gd name="f90" fmla="*/ 1766 f80 1"/>
                    <a:gd name="f91" fmla="*/ 912 f81 1"/>
                    <a:gd name="f92" fmla="*/ 1818 f80 1"/>
                    <a:gd name="f93" fmla="*/ 887 f81 1"/>
                    <a:gd name="f94" fmla="*/ 1868 f80 1"/>
                    <a:gd name="f95" fmla="*/ 858 f81 1"/>
                    <a:gd name="f96" fmla="*/ 1914 f80 1"/>
                    <a:gd name="f97" fmla="*/ 823 f81 1"/>
                    <a:gd name="f98" fmla="*/ 1956 f80 1"/>
                    <a:gd name="f99" fmla="*/ 784 f81 1"/>
                    <a:gd name="f100" fmla="*/ 1994 f80 1"/>
                    <a:gd name="f101" fmla="*/ 739 f81 1"/>
                    <a:gd name="f102" fmla="*/ 2027 f80 1"/>
                    <a:gd name="f103" fmla="*/ 692 f81 1"/>
                    <a:gd name="f104" fmla="*/ 2055 f80 1"/>
                    <a:gd name="f105" fmla="*/ 642 f81 1"/>
                    <a:gd name="f106" fmla="*/ 2078 f80 1"/>
                    <a:gd name="f107" fmla="*/ 589 f81 1"/>
                    <a:gd name="f108" fmla="*/ 2094 f80 1"/>
                    <a:gd name="f109" fmla="*/ 533 f81 1"/>
                    <a:gd name="f110" fmla="*/ 2105 f80 1"/>
                    <a:gd name="f111" fmla="*/ 474 f81 1"/>
                    <a:gd name="f112" fmla="*/ 2107 f80 1"/>
                    <a:gd name="f113" fmla="*/ 415 f81 1"/>
                    <a:gd name="f114" fmla="*/ 2103 f80 1"/>
                    <a:gd name="f115" fmla="*/ 357 f81 1"/>
                    <a:gd name="f116" fmla="*/ 2093 f80 1"/>
                    <a:gd name="f117" fmla="*/ 303 f81 1"/>
                    <a:gd name="f118" fmla="*/ 2075 f80 1"/>
                    <a:gd name="f119" fmla="*/ 252 f81 1"/>
                    <a:gd name="f120" fmla="*/ 2052 f80 1"/>
                    <a:gd name="f121" fmla="*/ 203 f81 1"/>
                    <a:gd name="f122" fmla="*/ 2023 f80 1"/>
                    <a:gd name="f123" fmla="*/ 160 f81 1"/>
                    <a:gd name="f124" fmla="*/ 1988 f80 1"/>
                    <a:gd name="f125" fmla="*/ 119 f81 1"/>
                    <a:gd name="f126" fmla="*/ 1948 f80 1"/>
                    <a:gd name="f127" fmla="*/ 85 f81 1"/>
                    <a:gd name="f128" fmla="*/ 1905 f80 1"/>
                    <a:gd name="f129" fmla="*/ 56 f81 1"/>
                    <a:gd name="f130" fmla="*/ 1857 f80 1"/>
                    <a:gd name="f131" fmla="*/ 32 f81 1"/>
                    <a:gd name="f132" fmla="*/ 1804 f80 1"/>
                    <a:gd name="f133" fmla="*/ 15 f81 1"/>
                    <a:gd name="f134" fmla="*/ 1750 f80 1"/>
                    <a:gd name="f135" fmla="*/ 4 f81 1"/>
                    <a:gd name="f136" fmla="*/ 1692 f80 1"/>
                    <a:gd name="f137" fmla="*/ 0 f81 1"/>
                    <a:gd name="f138" fmla="*/ 1634 f80 1"/>
                    <a:gd name="f139" fmla="*/ 1578 f80 1"/>
                    <a:gd name="f140" fmla="*/ 12 f81 1"/>
                    <a:gd name="f141" fmla="*/ 1525 f80 1"/>
                    <a:gd name="f142" fmla="*/ 28 f81 1"/>
                    <a:gd name="f143" fmla="*/ 1474 f80 1"/>
                    <a:gd name="f144" fmla="*/ 48 f81 1"/>
                    <a:gd name="f145" fmla="*/ 1424 f80 1"/>
                    <a:gd name="f146" fmla="*/ 75 f81 1"/>
                    <a:gd name="f147" fmla="*/ 1378 f80 1"/>
                    <a:gd name="f148" fmla="*/ 105 f81 1"/>
                    <a:gd name="f149" fmla="*/ 1336 f80 1"/>
                    <a:gd name="f150" fmla="*/ 140 f81 1"/>
                    <a:gd name="f151" fmla="*/ 1297 f80 1"/>
                    <a:gd name="f152" fmla="*/ 137 f81 1"/>
                    <a:gd name="f153" fmla="*/ 1296 f80 1"/>
                    <a:gd name="f154" fmla="+- f82 0 f1"/>
                    <a:gd name="f155" fmla="*/ f85 1 1438"/>
                    <a:gd name="f156" fmla="*/ f86 1 2107"/>
                    <a:gd name="f157" fmla="*/ f87 1 1438"/>
                    <a:gd name="f158" fmla="*/ f88 1 2107"/>
                    <a:gd name="f159" fmla="*/ f89 1 1438"/>
                    <a:gd name="f160" fmla="*/ f90 1 2107"/>
                    <a:gd name="f161" fmla="*/ f91 1 1438"/>
                    <a:gd name="f162" fmla="*/ f92 1 2107"/>
                    <a:gd name="f163" fmla="*/ f93 1 1438"/>
                    <a:gd name="f164" fmla="*/ f94 1 2107"/>
                    <a:gd name="f165" fmla="*/ f95 1 1438"/>
                    <a:gd name="f166" fmla="*/ f96 1 2107"/>
                    <a:gd name="f167" fmla="*/ f97 1 1438"/>
                    <a:gd name="f168" fmla="*/ f98 1 2107"/>
                    <a:gd name="f169" fmla="*/ f99 1 1438"/>
                    <a:gd name="f170" fmla="*/ f100 1 2107"/>
                    <a:gd name="f171" fmla="*/ f101 1 1438"/>
                    <a:gd name="f172" fmla="*/ f102 1 2107"/>
                    <a:gd name="f173" fmla="*/ f103 1 1438"/>
                    <a:gd name="f174" fmla="*/ f104 1 2107"/>
                    <a:gd name="f175" fmla="*/ f105 1 1438"/>
                    <a:gd name="f176" fmla="*/ f106 1 2107"/>
                    <a:gd name="f177" fmla="*/ f107 1 1438"/>
                    <a:gd name="f178" fmla="*/ f108 1 2107"/>
                    <a:gd name="f179" fmla="*/ f109 1 1438"/>
                    <a:gd name="f180" fmla="*/ f110 1 2107"/>
                    <a:gd name="f181" fmla="*/ f111 1 1438"/>
                    <a:gd name="f182" fmla="*/ f112 1 2107"/>
                    <a:gd name="f183" fmla="*/ f113 1 1438"/>
                    <a:gd name="f184" fmla="*/ f114 1 2107"/>
                    <a:gd name="f185" fmla="*/ f115 1 1438"/>
                    <a:gd name="f186" fmla="*/ f116 1 2107"/>
                    <a:gd name="f187" fmla="*/ f117 1 1438"/>
                    <a:gd name="f188" fmla="*/ f118 1 2107"/>
                    <a:gd name="f189" fmla="*/ f119 1 1438"/>
                    <a:gd name="f190" fmla="*/ f120 1 2107"/>
                    <a:gd name="f191" fmla="*/ f121 1 1438"/>
                    <a:gd name="f192" fmla="*/ f122 1 2107"/>
                    <a:gd name="f193" fmla="*/ f123 1 1438"/>
                    <a:gd name="f194" fmla="*/ f124 1 2107"/>
                    <a:gd name="f195" fmla="*/ f125 1 1438"/>
                    <a:gd name="f196" fmla="*/ f126 1 2107"/>
                    <a:gd name="f197" fmla="*/ f127 1 1438"/>
                    <a:gd name="f198" fmla="*/ f128 1 2107"/>
                    <a:gd name="f199" fmla="*/ f129 1 1438"/>
                    <a:gd name="f200" fmla="*/ f130 1 2107"/>
                    <a:gd name="f201" fmla="*/ f131 1 1438"/>
                    <a:gd name="f202" fmla="*/ f132 1 2107"/>
                    <a:gd name="f203" fmla="*/ f133 1 1438"/>
                    <a:gd name="f204" fmla="*/ f134 1 2107"/>
                    <a:gd name="f205" fmla="*/ f135 1 1438"/>
                    <a:gd name="f206" fmla="*/ f136 1 2107"/>
                    <a:gd name="f207" fmla="*/ f137 1 1438"/>
                    <a:gd name="f208" fmla="*/ f138 1 2107"/>
                    <a:gd name="f209" fmla="*/ f139 1 2107"/>
                    <a:gd name="f210" fmla="*/ f140 1 1438"/>
                    <a:gd name="f211" fmla="*/ f141 1 2107"/>
                    <a:gd name="f212" fmla="*/ f142 1 1438"/>
                    <a:gd name="f213" fmla="*/ f143 1 2107"/>
                    <a:gd name="f214" fmla="*/ f144 1 1438"/>
                    <a:gd name="f215" fmla="*/ f145 1 2107"/>
                    <a:gd name="f216" fmla="*/ f146 1 1438"/>
                    <a:gd name="f217" fmla="*/ f147 1 2107"/>
                    <a:gd name="f218" fmla="*/ f148 1 1438"/>
                    <a:gd name="f219" fmla="*/ f149 1 2107"/>
                    <a:gd name="f220" fmla="*/ f150 1 1438"/>
                    <a:gd name="f221" fmla="*/ f151 1 2107"/>
                    <a:gd name="f222" fmla="*/ f152 1 1438"/>
                    <a:gd name="f223" fmla="*/ f153 1 2107"/>
                    <a:gd name="f224" fmla="*/ 0 1 f83"/>
                    <a:gd name="f225" fmla="*/ f77 1 f83"/>
                    <a:gd name="f226" fmla="*/ 0 1 f84"/>
                    <a:gd name="f227" fmla="*/ f78 1 f84"/>
                    <a:gd name="f228" fmla="*/ f155 1 f83"/>
                    <a:gd name="f229" fmla="*/ f156 1 f84"/>
                    <a:gd name="f230" fmla="*/ f157 1 f83"/>
                    <a:gd name="f231" fmla="*/ f158 1 f84"/>
                    <a:gd name="f232" fmla="*/ f159 1 f83"/>
                    <a:gd name="f233" fmla="*/ f160 1 f84"/>
                    <a:gd name="f234" fmla="*/ f161 1 f83"/>
                    <a:gd name="f235" fmla="*/ f162 1 f84"/>
                    <a:gd name="f236" fmla="*/ f163 1 f83"/>
                    <a:gd name="f237" fmla="*/ f164 1 f84"/>
                    <a:gd name="f238" fmla="*/ f165 1 f83"/>
                    <a:gd name="f239" fmla="*/ f166 1 f84"/>
                    <a:gd name="f240" fmla="*/ f167 1 f83"/>
                    <a:gd name="f241" fmla="*/ f168 1 f84"/>
                    <a:gd name="f242" fmla="*/ f169 1 f83"/>
                    <a:gd name="f243" fmla="*/ f170 1 f84"/>
                    <a:gd name="f244" fmla="*/ f171 1 f83"/>
                    <a:gd name="f245" fmla="*/ f172 1 f84"/>
                    <a:gd name="f246" fmla="*/ f173 1 f83"/>
                    <a:gd name="f247" fmla="*/ f174 1 f84"/>
                    <a:gd name="f248" fmla="*/ f175 1 f83"/>
                    <a:gd name="f249" fmla="*/ f176 1 f84"/>
                    <a:gd name="f250" fmla="*/ f177 1 f83"/>
                    <a:gd name="f251" fmla="*/ f178 1 f84"/>
                    <a:gd name="f252" fmla="*/ f179 1 f83"/>
                    <a:gd name="f253" fmla="*/ f180 1 f84"/>
                    <a:gd name="f254" fmla="*/ f181 1 f83"/>
                    <a:gd name="f255" fmla="*/ f182 1 f84"/>
                    <a:gd name="f256" fmla="*/ f183 1 f83"/>
                    <a:gd name="f257" fmla="*/ f184 1 f84"/>
                    <a:gd name="f258" fmla="*/ f185 1 f83"/>
                    <a:gd name="f259" fmla="*/ f186 1 f84"/>
                    <a:gd name="f260" fmla="*/ f187 1 f83"/>
                    <a:gd name="f261" fmla="*/ f188 1 f84"/>
                    <a:gd name="f262" fmla="*/ f189 1 f83"/>
                    <a:gd name="f263" fmla="*/ f190 1 f84"/>
                    <a:gd name="f264" fmla="*/ f191 1 f83"/>
                    <a:gd name="f265" fmla="*/ f192 1 f84"/>
                    <a:gd name="f266" fmla="*/ f193 1 f83"/>
                    <a:gd name="f267" fmla="*/ f194 1 f84"/>
                    <a:gd name="f268" fmla="*/ f195 1 f83"/>
                    <a:gd name="f269" fmla="*/ f196 1 f84"/>
                    <a:gd name="f270" fmla="*/ f197 1 f83"/>
                    <a:gd name="f271" fmla="*/ f198 1 f84"/>
                    <a:gd name="f272" fmla="*/ f199 1 f83"/>
                    <a:gd name="f273" fmla="*/ f200 1 f84"/>
                    <a:gd name="f274" fmla="*/ f201 1 f83"/>
                    <a:gd name="f275" fmla="*/ f202 1 f84"/>
                    <a:gd name="f276" fmla="*/ f203 1 f83"/>
                    <a:gd name="f277" fmla="*/ f204 1 f84"/>
                    <a:gd name="f278" fmla="*/ f205 1 f83"/>
                    <a:gd name="f279" fmla="*/ f206 1 f84"/>
                    <a:gd name="f280" fmla="*/ f207 1 f83"/>
                    <a:gd name="f281" fmla="*/ f208 1 f84"/>
                    <a:gd name="f282" fmla="*/ f209 1 f84"/>
                    <a:gd name="f283" fmla="*/ f210 1 f83"/>
                    <a:gd name="f284" fmla="*/ f211 1 f84"/>
                    <a:gd name="f285" fmla="*/ f212 1 f83"/>
                    <a:gd name="f286" fmla="*/ f213 1 f84"/>
                    <a:gd name="f287" fmla="*/ f214 1 f83"/>
                    <a:gd name="f288" fmla="*/ f215 1 f84"/>
                    <a:gd name="f289" fmla="*/ f216 1 f83"/>
                    <a:gd name="f290" fmla="*/ f217 1 f84"/>
                    <a:gd name="f291" fmla="*/ f218 1 f83"/>
                    <a:gd name="f292" fmla="*/ f219 1 f84"/>
                    <a:gd name="f293" fmla="*/ f220 1 f83"/>
                    <a:gd name="f294" fmla="*/ f221 1 f84"/>
                    <a:gd name="f295" fmla="*/ f222 1 f83"/>
                    <a:gd name="f296" fmla="*/ f223 1 f84"/>
                    <a:gd name="f297" fmla="*/ f224 f74 1"/>
                    <a:gd name="f298" fmla="*/ f225 f74 1"/>
                    <a:gd name="f299" fmla="*/ f227 f75 1"/>
                    <a:gd name="f300" fmla="*/ f226 f75 1"/>
                    <a:gd name="f301" fmla="*/ f228 f74 1"/>
                    <a:gd name="f302" fmla="*/ f229 f75 1"/>
                    <a:gd name="f303" fmla="*/ f230 f74 1"/>
                    <a:gd name="f304" fmla="*/ f231 f75 1"/>
                    <a:gd name="f305" fmla="*/ f232 f74 1"/>
                    <a:gd name="f306" fmla="*/ f233 f75 1"/>
                    <a:gd name="f307" fmla="*/ f234 f74 1"/>
                    <a:gd name="f308" fmla="*/ f235 f75 1"/>
                    <a:gd name="f309" fmla="*/ f236 f74 1"/>
                    <a:gd name="f310" fmla="*/ f237 f75 1"/>
                    <a:gd name="f311" fmla="*/ f238 f74 1"/>
                    <a:gd name="f312" fmla="*/ f239 f75 1"/>
                    <a:gd name="f313" fmla="*/ f240 f74 1"/>
                    <a:gd name="f314" fmla="*/ f241 f75 1"/>
                    <a:gd name="f315" fmla="*/ f242 f74 1"/>
                    <a:gd name="f316" fmla="*/ f243 f75 1"/>
                    <a:gd name="f317" fmla="*/ f244 f74 1"/>
                    <a:gd name="f318" fmla="*/ f245 f75 1"/>
                    <a:gd name="f319" fmla="*/ f246 f74 1"/>
                    <a:gd name="f320" fmla="*/ f247 f75 1"/>
                    <a:gd name="f321" fmla="*/ f248 f74 1"/>
                    <a:gd name="f322" fmla="*/ f249 f75 1"/>
                    <a:gd name="f323" fmla="*/ f250 f74 1"/>
                    <a:gd name="f324" fmla="*/ f251 f75 1"/>
                    <a:gd name="f325" fmla="*/ f252 f74 1"/>
                    <a:gd name="f326" fmla="*/ f253 f75 1"/>
                    <a:gd name="f327" fmla="*/ f254 f74 1"/>
                    <a:gd name="f328" fmla="*/ f255 f75 1"/>
                    <a:gd name="f329" fmla="*/ f256 f74 1"/>
                    <a:gd name="f330" fmla="*/ f257 f75 1"/>
                    <a:gd name="f331" fmla="*/ f258 f74 1"/>
                    <a:gd name="f332" fmla="*/ f259 f75 1"/>
                    <a:gd name="f333" fmla="*/ f260 f74 1"/>
                    <a:gd name="f334" fmla="*/ f261 f75 1"/>
                    <a:gd name="f335" fmla="*/ f262 f74 1"/>
                    <a:gd name="f336" fmla="*/ f263 f75 1"/>
                    <a:gd name="f337" fmla="*/ f264 f74 1"/>
                    <a:gd name="f338" fmla="*/ f265 f75 1"/>
                    <a:gd name="f339" fmla="*/ f266 f74 1"/>
                    <a:gd name="f340" fmla="*/ f267 f75 1"/>
                    <a:gd name="f341" fmla="*/ f268 f74 1"/>
                    <a:gd name="f342" fmla="*/ f269 f75 1"/>
                    <a:gd name="f343" fmla="*/ f270 f74 1"/>
                    <a:gd name="f344" fmla="*/ f271 f75 1"/>
                    <a:gd name="f345" fmla="*/ f272 f74 1"/>
                    <a:gd name="f346" fmla="*/ f273 f75 1"/>
                    <a:gd name="f347" fmla="*/ f274 f74 1"/>
                    <a:gd name="f348" fmla="*/ f275 f75 1"/>
                    <a:gd name="f349" fmla="*/ f276 f74 1"/>
                    <a:gd name="f350" fmla="*/ f277 f75 1"/>
                    <a:gd name="f351" fmla="*/ f278 f74 1"/>
                    <a:gd name="f352" fmla="*/ f279 f75 1"/>
                    <a:gd name="f353" fmla="*/ f280 f74 1"/>
                    <a:gd name="f354" fmla="*/ f281 f75 1"/>
                    <a:gd name="f355" fmla="*/ f282 f75 1"/>
                    <a:gd name="f356" fmla="*/ f283 f74 1"/>
                    <a:gd name="f357" fmla="*/ f284 f75 1"/>
                    <a:gd name="f358" fmla="*/ f285 f74 1"/>
                    <a:gd name="f359" fmla="*/ f286 f75 1"/>
                    <a:gd name="f360" fmla="*/ f287 f74 1"/>
                    <a:gd name="f361" fmla="*/ f288 f75 1"/>
                    <a:gd name="f362" fmla="*/ f289 f74 1"/>
                    <a:gd name="f363" fmla="*/ f290 f75 1"/>
                    <a:gd name="f364" fmla="*/ f291 f74 1"/>
                    <a:gd name="f365" fmla="*/ f292 f75 1"/>
                    <a:gd name="f366" fmla="*/ f293 f74 1"/>
                    <a:gd name="f367" fmla="*/ f294 f75 1"/>
                    <a:gd name="f368" fmla="*/ f295 f74 1"/>
                    <a:gd name="f369" fmla="*/ f296 f75 1"/>
                  </a:gdLst>
                  <a:ahLst/>
                  <a:cxnLst>
                    <a:cxn ang="3cd4">
                      <a:pos x="hc" y="t"/>
                    </a:cxn>
                    <a:cxn ang="0">
                      <a:pos x="r" y="vc"/>
                    </a:cxn>
                    <a:cxn ang="cd4">
                      <a:pos x="hc" y="b"/>
                    </a:cxn>
                    <a:cxn ang="cd2">
                      <a:pos x="l" y="vc"/>
                    </a:cxn>
                    <a:cxn ang="f154">
                      <a:pos x="f301" y="f302"/>
                    </a:cxn>
                    <a:cxn ang="f154">
                      <a:pos x="f303" y="f304"/>
                    </a:cxn>
                    <a:cxn ang="f154">
                      <a:pos x="f305" y="f306"/>
                    </a:cxn>
                    <a:cxn ang="f154">
                      <a:pos x="f307" y="f308"/>
                    </a:cxn>
                    <a:cxn ang="f154">
                      <a:pos x="f309" y="f310"/>
                    </a:cxn>
                    <a:cxn ang="f154">
                      <a:pos x="f311" y="f312"/>
                    </a:cxn>
                    <a:cxn ang="f154">
                      <a:pos x="f313" y="f314"/>
                    </a:cxn>
                    <a:cxn ang="f154">
                      <a:pos x="f315" y="f316"/>
                    </a:cxn>
                    <a:cxn ang="f154">
                      <a:pos x="f317" y="f318"/>
                    </a:cxn>
                    <a:cxn ang="f154">
                      <a:pos x="f319" y="f320"/>
                    </a:cxn>
                    <a:cxn ang="f154">
                      <a:pos x="f321" y="f322"/>
                    </a:cxn>
                    <a:cxn ang="f154">
                      <a:pos x="f323" y="f324"/>
                    </a:cxn>
                    <a:cxn ang="f154">
                      <a:pos x="f325" y="f326"/>
                    </a:cxn>
                    <a:cxn ang="f154">
                      <a:pos x="f327" y="f328"/>
                    </a:cxn>
                    <a:cxn ang="f154">
                      <a:pos x="f329" y="f330"/>
                    </a:cxn>
                    <a:cxn ang="f154">
                      <a:pos x="f331" y="f332"/>
                    </a:cxn>
                    <a:cxn ang="f154">
                      <a:pos x="f333" y="f334"/>
                    </a:cxn>
                    <a:cxn ang="f154">
                      <a:pos x="f335" y="f336"/>
                    </a:cxn>
                    <a:cxn ang="f154">
                      <a:pos x="f337" y="f338"/>
                    </a:cxn>
                    <a:cxn ang="f154">
                      <a:pos x="f339" y="f340"/>
                    </a:cxn>
                    <a:cxn ang="f154">
                      <a:pos x="f341" y="f342"/>
                    </a:cxn>
                    <a:cxn ang="f154">
                      <a:pos x="f343" y="f344"/>
                    </a:cxn>
                    <a:cxn ang="f154">
                      <a:pos x="f345" y="f346"/>
                    </a:cxn>
                    <a:cxn ang="f154">
                      <a:pos x="f347" y="f348"/>
                    </a:cxn>
                    <a:cxn ang="f154">
                      <a:pos x="f349" y="f350"/>
                    </a:cxn>
                    <a:cxn ang="f154">
                      <a:pos x="f351" y="f352"/>
                    </a:cxn>
                    <a:cxn ang="f154">
                      <a:pos x="f353" y="f354"/>
                    </a:cxn>
                    <a:cxn ang="f154">
                      <a:pos x="f351" y="f355"/>
                    </a:cxn>
                    <a:cxn ang="f154">
                      <a:pos x="f356" y="f357"/>
                    </a:cxn>
                    <a:cxn ang="f154">
                      <a:pos x="f358" y="f359"/>
                    </a:cxn>
                    <a:cxn ang="f154">
                      <a:pos x="f360" y="f361"/>
                    </a:cxn>
                    <a:cxn ang="f154">
                      <a:pos x="f362" y="f363"/>
                    </a:cxn>
                    <a:cxn ang="f154">
                      <a:pos x="f364" y="f365"/>
                    </a:cxn>
                    <a:cxn ang="f154">
                      <a:pos x="f366" y="f367"/>
                    </a:cxn>
                    <a:cxn ang="f154">
                      <a:pos x="f368" y="f369"/>
                    </a:cxn>
                    <a:cxn ang="f154">
                      <a:pos x="f301" y="f302"/>
                    </a:cxn>
                  </a:cxnLst>
                  <a:rect l="f297" t="f300" r="f298" b="f299"/>
                  <a:pathLst>
                    <a:path w="1438" h="2107">
                      <a:moveTo>
                        <a:pt x="f6" y="f5"/>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7"/>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 y="f57"/>
                      </a:lnTo>
                      <a:lnTo>
                        <a:pt x="f55" y="f58"/>
                      </a:lnTo>
                      <a:lnTo>
                        <a:pt x="f59" y="f60"/>
                      </a:lnTo>
                      <a:lnTo>
                        <a:pt x="f61" y="f62"/>
                      </a:lnTo>
                      <a:lnTo>
                        <a:pt x="f63" y="f64"/>
                      </a:lnTo>
                      <a:lnTo>
                        <a:pt x="f65" y="f66"/>
                      </a:lnTo>
                      <a:lnTo>
                        <a:pt x="f67" y="f68"/>
                      </a:lnTo>
                      <a:lnTo>
                        <a:pt x="f69" y="f70"/>
                      </a:lnTo>
                      <a:lnTo>
                        <a:pt x="f71" y="f72"/>
                      </a:lnTo>
                      <a:lnTo>
                        <a:pt x="f6" y="f5"/>
                      </a:lnTo>
                      <a:close/>
                    </a:path>
                  </a:pathLst>
                </a:custGeom>
                <a:solidFill>
                  <a:srgbClr val="DAE0EF"/>
                </a:solidFill>
                <a:ln w="57150" cap="flat">
                  <a:solidFill>
                    <a:srgbClr val="7F7F7F"/>
                  </a:solidFill>
                  <a:prstDash val="solid"/>
                  <a:roun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36" name="Freeform 115">
                  <a:extLst>
                    <a:ext uri="{FF2B5EF4-FFF2-40B4-BE49-F238E27FC236}">
                      <a16:creationId xmlns:a16="http://schemas.microsoft.com/office/drawing/2014/main" id="{CF889660-24F3-3BD9-F771-AA2000675FC5}"/>
                    </a:ext>
                  </a:extLst>
                </p:cNvPr>
                <p:cNvSpPr/>
                <p:nvPr/>
              </p:nvSpPr>
              <p:spPr>
                <a:xfrm rot="2185032">
                  <a:off x="1562464" y="2213617"/>
                  <a:ext cx="61978" cy="62517"/>
                </a:xfrm>
                <a:custGeom>
                  <a:avLst/>
                  <a:gdLst>
                    <a:gd name="f0" fmla="val 10800000"/>
                    <a:gd name="f1" fmla="val 5400000"/>
                    <a:gd name="f2" fmla="val 180"/>
                    <a:gd name="f3" fmla="val w"/>
                    <a:gd name="f4" fmla="val h"/>
                    <a:gd name="f5" fmla="val 0"/>
                    <a:gd name="f6" fmla="val 418"/>
                    <a:gd name="f7" fmla="val 419"/>
                    <a:gd name="f8" fmla="val 208"/>
                    <a:gd name="f9" fmla="val 247"/>
                    <a:gd name="f10" fmla="val 4"/>
                    <a:gd name="f11" fmla="val 282"/>
                    <a:gd name="f12" fmla="val 13"/>
                    <a:gd name="f13" fmla="val 314"/>
                    <a:gd name="f14" fmla="val 28"/>
                    <a:gd name="f15" fmla="val 343"/>
                    <a:gd name="f16" fmla="val 50"/>
                    <a:gd name="f17" fmla="val 369"/>
                    <a:gd name="f18" fmla="val 75"/>
                    <a:gd name="f19" fmla="val 389"/>
                    <a:gd name="f20" fmla="val 103"/>
                    <a:gd name="f21" fmla="val 404"/>
                    <a:gd name="f22" fmla="val 136"/>
                    <a:gd name="f23" fmla="val 415"/>
                    <a:gd name="f24" fmla="val 172"/>
                    <a:gd name="f25" fmla="val 210"/>
                    <a:gd name="f26" fmla="val 316"/>
                    <a:gd name="f27" fmla="val 345"/>
                    <a:gd name="f28" fmla="val 391"/>
                    <a:gd name="f29" fmla="val 406"/>
                    <a:gd name="f30" fmla="val 74"/>
                    <a:gd name="f31" fmla="val 48"/>
                    <a:gd name="f32" fmla="val 12"/>
                    <a:gd name="f33" fmla="val 2"/>
                    <a:gd name="f34" fmla="+- 0 0 -90"/>
                    <a:gd name="f35" fmla="*/ f3 1 418"/>
                    <a:gd name="f36" fmla="*/ f4 1 419"/>
                    <a:gd name="f37" fmla="val f5"/>
                    <a:gd name="f38" fmla="val f6"/>
                    <a:gd name="f39" fmla="val f7"/>
                    <a:gd name="f40" fmla="*/ f34 f0 1"/>
                    <a:gd name="f41" fmla="+- f39 0 f37"/>
                    <a:gd name="f42" fmla="+- f38 0 f37"/>
                    <a:gd name="f43" fmla="*/ f40 1 f2"/>
                    <a:gd name="f44" fmla="*/ f42 1 418"/>
                    <a:gd name="f45" fmla="*/ f41 1 419"/>
                    <a:gd name="f46" fmla="*/ 208 f42 1"/>
                    <a:gd name="f47" fmla="*/ 0 f41 1"/>
                    <a:gd name="f48" fmla="*/ 247 f42 1"/>
                    <a:gd name="f49" fmla="*/ 4 f41 1"/>
                    <a:gd name="f50" fmla="*/ 282 f42 1"/>
                    <a:gd name="f51" fmla="*/ 13 f41 1"/>
                    <a:gd name="f52" fmla="*/ 314 f42 1"/>
                    <a:gd name="f53" fmla="*/ 28 f41 1"/>
                    <a:gd name="f54" fmla="*/ 343 f42 1"/>
                    <a:gd name="f55" fmla="*/ 50 f41 1"/>
                    <a:gd name="f56" fmla="*/ 369 f42 1"/>
                    <a:gd name="f57" fmla="*/ 75 f41 1"/>
                    <a:gd name="f58" fmla="*/ 389 f42 1"/>
                    <a:gd name="f59" fmla="*/ 103 f41 1"/>
                    <a:gd name="f60" fmla="*/ 404 f42 1"/>
                    <a:gd name="f61" fmla="*/ 136 f41 1"/>
                    <a:gd name="f62" fmla="*/ 415 f42 1"/>
                    <a:gd name="f63" fmla="*/ 172 f41 1"/>
                    <a:gd name="f64" fmla="*/ 418 f42 1"/>
                    <a:gd name="f65" fmla="*/ 210 f41 1"/>
                    <a:gd name="f66" fmla="*/ 247 f41 1"/>
                    <a:gd name="f67" fmla="*/ 282 f41 1"/>
                    <a:gd name="f68" fmla="*/ 316 f41 1"/>
                    <a:gd name="f69" fmla="*/ 345 f41 1"/>
                    <a:gd name="f70" fmla="*/ 369 f41 1"/>
                    <a:gd name="f71" fmla="*/ 391 f41 1"/>
                    <a:gd name="f72" fmla="*/ 406 f41 1"/>
                    <a:gd name="f73" fmla="*/ 415 f41 1"/>
                    <a:gd name="f74" fmla="*/ 419 f41 1"/>
                    <a:gd name="f75" fmla="*/ 172 f42 1"/>
                    <a:gd name="f76" fmla="*/ 136 f42 1"/>
                    <a:gd name="f77" fmla="*/ 103 f42 1"/>
                    <a:gd name="f78" fmla="*/ 74 f42 1"/>
                    <a:gd name="f79" fmla="*/ 48 f42 1"/>
                    <a:gd name="f80" fmla="*/ 28 f42 1"/>
                    <a:gd name="f81" fmla="*/ 12 f42 1"/>
                    <a:gd name="f82" fmla="*/ 2 f42 1"/>
                    <a:gd name="f83" fmla="*/ 0 f42 1"/>
                    <a:gd name="f84" fmla="+- f43 0 f1"/>
                    <a:gd name="f85" fmla="*/ f46 1 418"/>
                    <a:gd name="f86" fmla="*/ f47 1 419"/>
                    <a:gd name="f87" fmla="*/ f48 1 418"/>
                    <a:gd name="f88" fmla="*/ f49 1 419"/>
                    <a:gd name="f89" fmla="*/ f50 1 418"/>
                    <a:gd name="f90" fmla="*/ f51 1 419"/>
                    <a:gd name="f91" fmla="*/ f52 1 418"/>
                    <a:gd name="f92" fmla="*/ f53 1 419"/>
                    <a:gd name="f93" fmla="*/ f54 1 418"/>
                    <a:gd name="f94" fmla="*/ f55 1 419"/>
                    <a:gd name="f95" fmla="*/ f56 1 418"/>
                    <a:gd name="f96" fmla="*/ f57 1 419"/>
                    <a:gd name="f97" fmla="*/ f58 1 418"/>
                    <a:gd name="f98" fmla="*/ f59 1 419"/>
                    <a:gd name="f99" fmla="*/ f60 1 418"/>
                    <a:gd name="f100" fmla="*/ f61 1 419"/>
                    <a:gd name="f101" fmla="*/ f62 1 418"/>
                    <a:gd name="f102" fmla="*/ f63 1 419"/>
                    <a:gd name="f103" fmla="*/ f64 1 418"/>
                    <a:gd name="f104" fmla="*/ f65 1 419"/>
                    <a:gd name="f105" fmla="*/ f66 1 419"/>
                    <a:gd name="f106" fmla="*/ f67 1 419"/>
                    <a:gd name="f107" fmla="*/ f68 1 419"/>
                    <a:gd name="f108" fmla="*/ f69 1 419"/>
                    <a:gd name="f109" fmla="*/ f70 1 419"/>
                    <a:gd name="f110" fmla="*/ f71 1 419"/>
                    <a:gd name="f111" fmla="*/ f72 1 419"/>
                    <a:gd name="f112" fmla="*/ f73 1 419"/>
                    <a:gd name="f113" fmla="*/ f74 1 419"/>
                    <a:gd name="f114" fmla="*/ f75 1 418"/>
                    <a:gd name="f115" fmla="*/ f76 1 418"/>
                    <a:gd name="f116" fmla="*/ f77 1 418"/>
                    <a:gd name="f117" fmla="*/ f78 1 418"/>
                    <a:gd name="f118" fmla="*/ f79 1 418"/>
                    <a:gd name="f119" fmla="*/ f80 1 418"/>
                    <a:gd name="f120" fmla="*/ f81 1 418"/>
                    <a:gd name="f121" fmla="*/ f82 1 418"/>
                    <a:gd name="f122" fmla="*/ f83 1 418"/>
                    <a:gd name="f123" fmla="*/ 0 1 f44"/>
                    <a:gd name="f124" fmla="*/ f38 1 f44"/>
                    <a:gd name="f125" fmla="*/ 0 1 f45"/>
                    <a:gd name="f126" fmla="*/ f39 1 f45"/>
                    <a:gd name="f127" fmla="*/ f85 1 f44"/>
                    <a:gd name="f128" fmla="*/ f86 1 f45"/>
                    <a:gd name="f129" fmla="*/ f87 1 f44"/>
                    <a:gd name="f130" fmla="*/ f88 1 f45"/>
                    <a:gd name="f131" fmla="*/ f89 1 f44"/>
                    <a:gd name="f132" fmla="*/ f90 1 f45"/>
                    <a:gd name="f133" fmla="*/ f91 1 f44"/>
                    <a:gd name="f134" fmla="*/ f92 1 f45"/>
                    <a:gd name="f135" fmla="*/ f93 1 f44"/>
                    <a:gd name="f136" fmla="*/ f94 1 f45"/>
                    <a:gd name="f137" fmla="*/ f95 1 f44"/>
                    <a:gd name="f138" fmla="*/ f96 1 f45"/>
                    <a:gd name="f139" fmla="*/ f97 1 f44"/>
                    <a:gd name="f140" fmla="*/ f98 1 f45"/>
                    <a:gd name="f141" fmla="*/ f99 1 f44"/>
                    <a:gd name="f142" fmla="*/ f100 1 f45"/>
                    <a:gd name="f143" fmla="*/ f101 1 f44"/>
                    <a:gd name="f144" fmla="*/ f102 1 f45"/>
                    <a:gd name="f145" fmla="*/ f103 1 f44"/>
                    <a:gd name="f146" fmla="*/ f104 1 f45"/>
                    <a:gd name="f147" fmla="*/ f105 1 f45"/>
                    <a:gd name="f148" fmla="*/ f106 1 f45"/>
                    <a:gd name="f149" fmla="*/ f107 1 f45"/>
                    <a:gd name="f150" fmla="*/ f108 1 f45"/>
                    <a:gd name="f151" fmla="*/ f109 1 f45"/>
                    <a:gd name="f152" fmla="*/ f110 1 f45"/>
                    <a:gd name="f153" fmla="*/ f111 1 f45"/>
                    <a:gd name="f154" fmla="*/ f112 1 f45"/>
                    <a:gd name="f155" fmla="*/ f113 1 f45"/>
                    <a:gd name="f156" fmla="*/ f114 1 f44"/>
                    <a:gd name="f157" fmla="*/ f115 1 f44"/>
                    <a:gd name="f158" fmla="*/ f116 1 f44"/>
                    <a:gd name="f159" fmla="*/ f117 1 f44"/>
                    <a:gd name="f160" fmla="*/ f118 1 f44"/>
                    <a:gd name="f161" fmla="*/ f119 1 f44"/>
                    <a:gd name="f162" fmla="*/ f120 1 f44"/>
                    <a:gd name="f163" fmla="*/ f121 1 f44"/>
                    <a:gd name="f164" fmla="*/ f122 1 f44"/>
                    <a:gd name="f165" fmla="*/ f123 f35 1"/>
                    <a:gd name="f166" fmla="*/ f124 f35 1"/>
                    <a:gd name="f167" fmla="*/ f126 f36 1"/>
                    <a:gd name="f168" fmla="*/ f125 f36 1"/>
                    <a:gd name="f169" fmla="*/ f127 f35 1"/>
                    <a:gd name="f170" fmla="*/ f128 f36 1"/>
                    <a:gd name="f171" fmla="*/ f129 f35 1"/>
                    <a:gd name="f172" fmla="*/ f130 f36 1"/>
                    <a:gd name="f173" fmla="*/ f131 f35 1"/>
                    <a:gd name="f174" fmla="*/ f132 f36 1"/>
                    <a:gd name="f175" fmla="*/ f133 f35 1"/>
                    <a:gd name="f176" fmla="*/ f134 f36 1"/>
                    <a:gd name="f177" fmla="*/ f135 f35 1"/>
                    <a:gd name="f178" fmla="*/ f136 f36 1"/>
                    <a:gd name="f179" fmla="*/ f137 f35 1"/>
                    <a:gd name="f180" fmla="*/ f138 f36 1"/>
                    <a:gd name="f181" fmla="*/ f139 f35 1"/>
                    <a:gd name="f182" fmla="*/ f140 f36 1"/>
                    <a:gd name="f183" fmla="*/ f141 f35 1"/>
                    <a:gd name="f184" fmla="*/ f142 f36 1"/>
                    <a:gd name="f185" fmla="*/ f143 f35 1"/>
                    <a:gd name="f186" fmla="*/ f144 f36 1"/>
                    <a:gd name="f187" fmla="*/ f145 f35 1"/>
                    <a:gd name="f188" fmla="*/ f146 f36 1"/>
                    <a:gd name="f189" fmla="*/ f147 f36 1"/>
                    <a:gd name="f190" fmla="*/ f148 f36 1"/>
                    <a:gd name="f191" fmla="*/ f149 f36 1"/>
                    <a:gd name="f192" fmla="*/ f150 f36 1"/>
                    <a:gd name="f193" fmla="*/ f151 f36 1"/>
                    <a:gd name="f194" fmla="*/ f152 f36 1"/>
                    <a:gd name="f195" fmla="*/ f153 f36 1"/>
                    <a:gd name="f196" fmla="*/ f154 f36 1"/>
                    <a:gd name="f197" fmla="*/ f155 f36 1"/>
                    <a:gd name="f198" fmla="*/ f156 f35 1"/>
                    <a:gd name="f199" fmla="*/ f157 f35 1"/>
                    <a:gd name="f200" fmla="*/ f158 f35 1"/>
                    <a:gd name="f201" fmla="*/ f159 f35 1"/>
                    <a:gd name="f202" fmla="*/ f160 f35 1"/>
                    <a:gd name="f203" fmla="*/ f161 f35 1"/>
                    <a:gd name="f204" fmla="*/ f162 f35 1"/>
                    <a:gd name="f205" fmla="*/ f163 f35 1"/>
                    <a:gd name="f206" fmla="*/ f164 f35 1"/>
                  </a:gdLst>
                  <a:ahLst/>
                  <a:cxnLst>
                    <a:cxn ang="3cd4">
                      <a:pos x="hc" y="t"/>
                    </a:cxn>
                    <a:cxn ang="0">
                      <a:pos x="r" y="vc"/>
                    </a:cxn>
                    <a:cxn ang="cd4">
                      <a:pos x="hc" y="b"/>
                    </a:cxn>
                    <a:cxn ang="cd2">
                      <a:pos x="l" y="vc"/>
                    </a:cxn>
                    <a:cxn ang="f84">
                      <a:pos x="f169" y="f170"/>
                    </a:cxn>
                    <a:cxn ang="f84">
                      <a:pos x="f171" y="f172"/>
                    </a:cxn>
                    <a:cxn ang="f84">
                      <a:pos x="f173" y="f174"/>
                    </a:cxn>
                    <a:cxn ang="f84">
                      <a:pos x="f175" y="f176"/>
                    </a:cxn>
                    <a:cxn ang="f84">
                      <a:pos x="f177" y="f178"/>
                    </a:cxn>
                    <a:cxn ang="f84">
                      <a:pos x="f179" y="f180"/>
                    </a:cxn>
                    <a:cxn ang="f84">
                      <a:pos x="f181" y="f182"/>
                    </a:cxn>
                    <a:cxn ang="f84">
                      <a:pos x="f183" y="f184"/>
                    </a:cxn>
                    <a:cxn ang="f84">
                      <a:pos x="f185" y="f186"/>
                    </a:cxn>
                    <a:cxn ang="f84">
                      <a:pos x="f187" y="f188"/>
                    </a:cxn>
                    <a:cxn ang="f84">
                      <a:pos x="f185" y="f189"/>
                    </a:cxn>
                    <a:cxn ang="f84">
                      <a:pos x="f183" y="f190"/>
                    </a:cxn>
                    <a:cxn ang="f84">
                      <a:pos x="f181" y="f191"/>
                    </a:cxn>
                    <a:cxn ang="f84">
                      <a:pos x="f179" y="f192"/>
                    </a:cxn>
                    <a:cxn ang="f84">
                      <a:pos x="f177" y="f193"/>
                    </a:cxn>
                    <a:cxn ang="f84">
                      <a:pos x="f175" y="f194"/>
                    </a:cxn>
                    <a:cxn ang="f84">
                      <a:pos x="f173" y="f195"/>
                    </a:cxn>
                    <a:cxn ang="f84">
                      <a:pos x="f171" y="f196"/>
                    </a:cxn>
                    <a:cxn ang="f84">
                      <a:pos x="f169" y="f197"/>
                    </a:cxn>
                    <a:cxn ang="f84">
                      <a:pos x="f198" y="f196"/>
                    </a:cxn>
                    <a:cxn ang="f84">
                      <a:pos x="f199" y="f195"/>
                    </a:cxn>
                    <a:cxn ang="f84">
                      <a:pos x="f200" y="f194"/>
                    </a:cxn>
                    <a:cxn ang="f84">
                      <a:pos x="f201" y="f193"/>
                    </a:cxn>
                    <a:cxn ang="f84">
                      <a:pos x="f202" y="f192"/>
                    </a:cxn>
                    <a:cxn ang="f84">
                      <a:pos x="f203" y="f191"/>
                    </a:cxn>
                    <a:cxn ang="f84">
                      <a:pos x="f204" y="f190"/>
                    </a:cxn>
                    <a:cxn ang="f84">
                      <a:pos x="f205" y="f189"/>
                    </a:cxn>
                    <a:cxn ang="f84">
                      <a:pos x="f206" y="f188"/>
                    </a:cxn>
                    <a:cxn ang="f84">
                      <a:pos x="f205" y="f186"/>
                    </a:cxn>
                    <a:cxn ang="f84">
                      <a:pos x="f204" y="f184"/>
                    </a:cxn>
                    <a:cxn ang="f84">
                      <a:pos x="f203" y="f182"/>
                    </a:cxn>
                    <a:cxn ang="f84">
                      <a:pos x="f202" y="f180"/>
                    </a:cxn>
                    <a:cxn ang="f84">
                      <a:pos x="f201" y="f178"/>
                    </a:cxn>
                    <a:cxn ang="f84">
                      <a:pos x="f200" y="f176"/>
                    </a:cxn>
                    <a:cxn ang="f84">
                      <a:pos x="f199" y="f174"/>
                    </a:cxn>
                    <a:cxn ang="f84">
                      <a:pos x="f198" y="f172"/>
                    </a:cxn>
                    <a:cxn ang="f84">
                      <a:pos x="f169" y="f170"/>
                    </a:cxn>
                  </a:cxnLst>
                  <a:rect l="f165" t="f168" r="f166" b="f167"/>
                  <a:pathLst>
                    <a:path w="418" h="419">
                      <a:moveTo>
                        <a:pt x="f8" y="f5"/>
                      </a:moveTo>
                      <a:lnTo>
                        <a:pt x="f9" y="f10"/>
                      </a:lnTo>
                      <a:lnTo>
                        <a:pt x="f11" y="f12"/>
                      </a:lnTo>
                      <a:lnTo>
                        <a:pt x="f13" y="f14"/>
                      </a:lnTo>
                      <a:lnTo>
                        <a:pt x="f15" y="f16"/>
                      </a:lnTo>
                      <a:lnTo>
                        <a:pt x="f17" y="f18"/>
                      </a:lnTo>
                      <a:lnTo>
                        <a:pt x="f19" y="f20"/>
                      </a:lnTo>
                      <a:lnTo>
                        <a:pt x="f21" y="f22"/>
                      </a:lnTo>
                      <a:lnTo>
                        <a:pt x="f23" y="f24"/>
                      </a:lnTo>
                      <a:lnTo>
                        <a:pt x="f6" y="f25"/>
                      </a:lnTo>
                      <a:lnTo>
                        <a:pt x="f23" y="f9"/>
                      </a:lnTo>
                      <a:lnTo>
                        <a:pt x="f21" y="f11"/>
                      </a:lnTo>
                      <a:lnTo>
                        <a:pt x="f19" y="f26"/>
                      </a:lnTo>
                      <a:lnTo>
                        <a:pt x="f17" y="f27"/>
                      </a:lnTo>
                      <a:lnTo>
                        <a:pt x="f15" y="f17"/>
                      </a:lnTo>
                      <a:lnTo>
                        <a:pt x="f13" y="f28"/>
                      </a:lnTo>
                      <a:lnTo>
                        <a:pt x="f11" y="f29"/>
                      </a:lnTo>
                      <a:lnTo>
                        <a:pt x="f9" y="f23"/>
                      </a:lnTo>
                      <a:lnTo>
                        <a:pt x="f8" y="f7"/>
                      </a:lnTo>
                      <a:lnTo>
                        <a:pt x="f24" y="f23"/>
                      </a:lnTo>
                      <a:lnTo>
                        <a:pt x="f22" y="f29"/>
                      </a:lnTo>
                      <a:lnTo>
                        <a:pt x="f20" y="f28"/>
                      </a:lnTo>
                      <a:lnTo>
                        <a:pt x="f30" y="f17"/>
                      </a:lnTo>
                      <a:lnTo>
                        <a:pt x="f31" y="f27"/>
                      </a:lnTo>
                      <a:lnTo>
                        <a:pt x="f14" y="f26"/>
                      </a:lnTo>
                      <a:lnTo>
                        <a:pt x="f32" y="f11"/>
                      </a:lnTo>
                      <a:lnTo>
                        <a:pt x="f33" y="f9"/>
                      </a:lnTo>
                      <a:lnTo>
                        <a:pt x="f5" y="f25"/>
                      </a:lnTo>
                      <a:lnTo>
                        <a:pt x="f33" y="f24"/>
                      </a:lnTo>
                      <a:lnTo>
                        <a:pt x="f32" y="f22"/>
                      </a:lnTo>
                      <a:lnTo>
                        <a:pt x="f14" y="f20"/>
                      </a:lnTo>
                      <a:lnTo>
                        <a:pt x="f31" y="f18"/>
                      </a:lnTo>
                      <a:lnTo>
                        <a:pt x="f30" y="f16"/>
                      </a:lnTo>
                      <a:lnTo>
                        <a:pt x="f20" y="f14"/>
                      </a:lnTo>
                      <a:lnTo>
                        <a:pt x="f22" y="f12"/>
                      </a:lnTo>
                      <a:lnTo>
                        <a:pt x="f24" y="f10"/>
                      </a:lnTo>
                      <a:lnTo>
                        <a:pt x="f8" y="f5"/>
                      </a:lnTo>
                      <a:close/>
                    </a:path>
                  </a:pathLst>
                </a:custGeom>
                <a:solidFill>
                  <a:srgbClr val="5C64B7"/>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grpSp>
          <p:sp>
            <p:nvSpPr>
              <p:cNvPr id="34" name="Oval 113">
                <a:extLst>
                  <a:ext uri="{FF2B5EF4-FFF2-40B4-BE49-F238E27FC236}">
                    <a16:creationId xmlns:a16="http://schemas.microsoft.com/office/drawing/2014/main" id="{412075B9-B88D-21E9-8069-1AD4885364A5}"/>
                  </a:ext>
                </a:extLst>
              </p:cNvPr>
              <p:cNvSpPr/>
              <p:nvPr/>
            </p:nvSpPr>
            <p:spPr>
              <a:xfrm>
                <a:off x="1289907" y="1932538"/>
                <a:ext cx="573923" cy="58171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n-US" sz="1350">
                  <a:solidFill>
                    <a:srgbClr val="FFFFFF"/>
                  </a:solidFill>
                  <a:latin typeface="Bahnschrift" panose="020B0502040204020203" pitchFamily="34" charset="0"/>
                </a:endParaRPr>
              </a:p>
            </p:txBody>
          </p:sp>
        </p:grpSp>
      </p:grpSp>
      <p:sp>
        <p:nvSpPr>
          <p:cNvPr id="42" name="Rectangle 253">
            <a:extLst>
              <a:ext uri="{FF2B5EF4-FFF2-40B4-BE49-F238E27FC236}">
                <a16:creationId xmlns:a16="http://schemas.microsoft.com/office/drawing/2014/main" id="{AA55DFDF-F26C-4022-CB02-F0A54E2FA86F}"/>
              </a:ext>
            </a:extLst>
          </p:cNvPr>
          <p:cNvSpPr/>
          <p:nvPr/>
        </p:nvSpPr>
        <p:spPr>
          <a:xfrm>
            <a:off x="2625911" y="4326507"/>
            <a:ext cx="790553" cy="629957"/>
          </a:xfrm>
          <a:prstGeom prst="rect">
            <a:avLst/>
          </a:prstGeom>
          <a:noFill/>
          <a:ln cap="flat">
            <a:noFill/>
            <a:prstDash val="solid"/>
          </a:ln>
        </p:spPr>
        <p:txBody>
          <a:bodyPr vert="horz" wrap="square" lIns="68580" tIns="68580" rIns="68580" bIns="68580" anchor="t" anchorCtr="1" compatLnSpc="1">
            <a:noAutofit/>
          </a:bodyPr>
          <a:lstStyle/>
          <a:p>
            <a:pPr algn="ctr" defTabSz="685800">
              <a:defRPr sz="1800" b="0" i="0" u="none" strike="noStrike" kern="0" cap="none" spc="0" baseline="0">
                <a:solidFill>
                  <a:srgbClr val="000000"/>
                </a:solidFill>
                <a:uFillTx/>
              </a:defRPr>
            </a:pPr>
            <a:r>
              <a:rPr lang="en-US" b="1" kern="0">
                <a:solidFill>
                  <a:srgbClr val="FFFFFF"/>
                </a:solidFill>
                <a:latin typeface="Bahnschrift" panose="020B0502040204020203" pitchFamily="34" charset="0"/>
              </a:rPr>
              <a:t>98%</a:t>
            </a:r>
          </a:p>
        </p:txBody>
      </p:sp>
      <p:grpSp>
        <p:nvGrpSpPr>
          <p:cNvPr id="43" name="Grupo 247">
            <a:extLst>
              <a:ext uri="{FF2B5EF4-FFF2-40B4-BE49-F238E27FC236}">
                <a16:creationId xmlns:a16="http://schemas.microsoft.com/office/drawing/2014/main" id="{DC13BB9A-3207-FC40-2948-12F96EDB540A}"/>
              </a:ext>
            </a:extLst>
          </p:cNvPr>
          <p:cNvGrpSpPr/>
          <p:nvPr/>
        </p:nvGrpSpPr>
        <p:grpSpPr>
          <a:xfrm>
            <a:off x="3719057" y="1729720"/>
            <a:ext cx="1007256" cy="998194"/>
            <a:chOff x="2331244" y="1243337"/>
            <a:chExt cx="1007256" cy="998194"/>
          </a:xfrm>
        </p:grpSpPr>
        <p:grpSp>
          <p:nvGrpSpPr>
            <p:cNvPr id="44" name="Group 85">
              <a:extLst>
                <a:ext uri="{FF2B5EF4-FFF2-40B4-BE49-F238E27FC236}">
                  <a16:creationId xmlns:a16="http://schemas.microsoft.com/office/drawing/2014/main" id="{CD6C541B-4C7A-6A51-DBEF-565A53F6E959}"/>
                </a:ext>
              </a:extLst>
            </p:cNvPr>
            <p:cNvGrpSpPr/>
            <p:nvPr/>
          </p:nvGrpSpPr>
          <p:grpSpPr>
            <a:xfrm>
              <a:off x="2346167" y="1243337"/>
              <a:ext cx="992333" cy="918514"/>
              <a:chOff x="2346167" y="1243337"/>
              <a:chExt cx="992333" cy="918514"/>
            </a:xfrm>
          </p:grpSpPr>
          <p:sp>
            <p:nvSpPr>
              <p:cNvPr id="50" name="Freeform 101">
                <a:extLst>
                  <a:ext uri="{FF2B5EF4-FFF2-40B4-BE49-F238E27FC236}">
                    <a16:creationId xmlns:a16="http://schemas.microsoft.com/office/drawing/2014/main" id="{77902F67-86A2-7179-46BC-9E0E6C3F8150}"/>
                  </a:ext>
                </a:extLst>
              </p:cNvPr>
              <p:cNvSpPr/>
              <p:nvPr/>
            </p:nvSpPr>
            <p:spPr>
              <a:xfrm>
                <a:off x="3065452" y="1414640"/>
                <a:ext cx="191649" cy="160888"/>
              </a:xfrm>
              <a:custGeom>
                <a:avLst/>
                <a:gdLst>
                  <a:gd name="f0" fmla="val 10800000"/>
                  <a:gd name="f1" fmla="val 5400000"/>
                  <a:gd name="f2" fmla="val 180"/>
                  <a:gd name="f3" fmla="val w"/>
                  <a:gd name="f4" fmla="val h"/>
                  <a:gd name="f5" fmla="val 0"/>
                  <a:gd name="f6" fmla="val 809"/>
                  <a:gd name="f7" fmla="val 680"/>
                  <a:gd name="f8" fmla="val 630"/>
                  <a:gd name="f9" fmla="val 694"/>
                  <a:gd name="f10" fmla="val 79"/>
                  <a:gd name="f11" fmla="val 754"/>
                  <a:gd name="f12" fmla="val 157"/>
                  <a:gd name="f13" fmla="val 237"/>
                  <a:gd name="f14" fmla="val 82"/>
                  <a:gd name="f15" fmla="val 44"/>
                  <a:gd name="f16" fmla="val 606"/>
                  <a:gd name="f17" fmla="val 530"/>
                  <a:gd name="f18" fmla="+- 0 0 -90"/>
                  <a:gd name="f19" fmla="*/ f3 1 809"/>
                  <a:gd name="f20" fmla="*/ f4 1 680"/>
                  <a:gd name="f21" fmla="val f5"/>
                  <a:gd name="f22" fmla="val f6"/>
                  <a:gd name="f23" fmla="val f7"/>
                  <a:gd name="f24" fmla="*/ f18 f0 1"/>
                  <a:gd name="f25" fmla="+- f23 0 f21"/>
                  <a:gd name="f26" fmla="+- f22 0 f21"/>
                  <a:gd name="f27" fmla="*/ f24 1 f2"/>
                  <a:gd name="f28" fmla="*/ f26 1 809"/>
                  <a:gd name="f29" fmla="*/ f25 1 680"/>
                  <a:gd name="f30" fmla="*/ 630 f26 1"/>
                  <a:gd name="f31" fmla="*/ 0 f25 1"/>
                  <a:gd name="f32" fmla="*/ 694 f26 1"/>
                  <a:gd name="f33" fmla="*/ 79 f25 1"/>
                  <a:gd name="f34" fmla="*/ 754 f26 1"/>
                  <a:gd name="f35" fmla="*/ 157 f25 1"/>
                  <a:gd name="f36" fmla="*/ 809 f26 1"/>
                  <a:gd name="f37" fmla="*/ 237 f25 1"/>
                  <a:gd name="f38" fmla="*/ 82 f26 1"/>
                  <a:gd name="f39" fmla="*/ 680 f25 1"/>
                  <a:gd name="f40" fmla="*/ 44 f26 1"/>
                  <a:gd name="f41" fmla="*/ 606 f25 1"/>
                  <a:gd name="f42" fmla="*/ 0 f26 1"/>
                  <a:gd name="f43" fmla="*/ 530 f25 1"/>
                  <a:gd name="f44" fmla="+- f27 0 f1"/>
                  <a:gd name="f45" fmla="*/ f30 1 809"/>
                  <a:gd name="f46" fmla="*/ f31 1 680"/>
                  <a:gd name="f47" fmla="*/ f32 1 809"/>
                  <a:gd name="f48" fmla="*/ f33 1 680"/>
                  <a:gd name="f49" fmla="*/ f34 1 809"/>
                  <a:gd name="f50" fmla="*/ f35 1 680"/>
                  <a:gd name="f51" fmla="*/ f36 1 809"/>
                  <a:gd name="f52" fmla="*/ f37 1 680"/>
                  <a:gd name="f53" fmla="*/ f38 1 809"/>
                  <a:gd name="f54" fmla="*/ f39 1 680"/>
                  <a:gd name="f55" fmla="*/ f40 1 809"/>
                  <a:gd name="f56" fmla="*/ f41 1 680"/>
                  <a:gd name="f57" fmla="*/ f42 1 809"/>
                  <a:gd name="f58" fmla="*/ f43 1 680"/>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809" h="680">
                    <a:moveTo>
                      <a:pt x="f8" y="f5"/>
                    </a:moveTo>
                    <a:lnTo>
                      <a:pt x="f9" y="f10"/>
                    </a:lnTo>
                    <a:lnTo>
                      <a:pt x="f11" y="f12"/>
                    </a:lnTo>
                    <a:lnTo>
                      <a:pt x="f6" y="f13"/>
                    </a:lnTo>
                    <a:lnTo>
                      <a:pt x="f14" y="f7"/>
                    </a:lnTo>
                    <a:lnTo>
                      <a:pt x="f15" y="f16"/>
                    </a:lnTo>
                    <a:lnTo>
                      <a:pt x="f5" y="f17"/>
                    </a:lnTo>
                    <a:lnTo>
                      <a:pt x="f8" y="f5"/>
                    </a:lnTo>
                    <a:close/>
                  </a:path>
                </a:pathLst>
              </a:custGeom>
              <a:solidFill>
                <a:srgbClr val="FF00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51" name="Freeform 102">
                <a:extLst>
                  <a:ext uri="{FF2B5EF4-FFF2-40B4-BE49-F238E27FC236}">
                    <a16:creationId xmlns:a16="http://schemas.microsoft.com/office/drawing/2014/main" id="{D840C229-CA67-58ED-8BD3-28B38AD69B6A}"/>
                  </a:ext>
                </a:extLst>
              </p:cNvPr>
              <p:cNvSpPr/>
              <p:nvPr/>
            </p:nvSpPr>
            <p:spPr>
              <a:xfrm>
                <a:off x="3096688" y="1506912"/>
                <a:ext cx="208684" cy="116412"/>
              </a:xfrm>
              <a:custGeom>
                <a:avLst/>
                <a:gdLst>
                  <a:gd name="f0" fmla="val 10800000"/>
                  <a:gd name="f1" fmla="val 5400000"/>
                  <a:gd name="f2" fmla="val 180"/>
                  <a:gd name="f3" fmla="val w"/>
                  <a:gd name="f4" fmla="val h"/>
                  <a:gd name="f5" fmla="val 0"/>
                  <a:gd name="f6" fmla="val 883"/>
                  <a:gd name="f7" fmla="val 491"/>
                  <a:gd name="f8" fmla="val 770"/>
                  <a:gd name="f9" fmla="val 813"/>
                  <a:gd name="f10" fmla="val 85"/>
                  <a:gd name="f11" fmla="val 850"/>
                  <a:gd name="f12" fmla="val 169"/>
                  <a:gd name="f13" fmla="val 252"/>
                  <a:gd name="f14" fmla="val 33"/>
                  <a:gd name="f15" fmla="val 17"/>
                  <a:gd name="f16" fmla="val 445"/>
                  <a:gd name="f17" fmla="val 398"/>
                  <a:gd name="f18" fmla="+- 0 0 -90"/>
                  <a:gd name="f19" fmla="*/ f3 1 883"/>
                  <a:gd name="f20" fmla="*/ f4 1 491"/>
                  <a:gd name="f21" fmla="val f5"/>
                  <a:gd name="f22" fmla="val f6"/>
                  <a:gd name="f23" fmla="val f7"/>
                  <a:gd name="f24" fmla="*/ f18 f0 1"/>
                  <a:gd name="f25" fmla="+- f23 0 f21"/>
                  <a:gd name="f26" fmla="+- f22 0 f21"/>
                  <a:gd name="f27" fmla="*/ f24 1 f2"/>
                  <a:gd name="f28" fmla="*/ f26 1 883"/>
                  <a:gd name="f29" fmla="*/ f25 1 491"/>
                  <a:gd name="f30" fmla="*/ 770 f26 1"/>
                  <a:gd name="f31" fmla="*/ 0 f25 1"/>
                  <a:gd name="f32" fmla="*/ 813 f26 1"/>
                  <a:gd name="f33" fmla="*/ 85 f25 1"/>
                  <a:gd name="f34" fmla="*/ 850 f26 1"/>
                  <a:gd name="f35" fmla="*/ 169 f25 1"/>
                  <a:gd name="f36" fmla="*/ 883 f26 1"/>
                  <a:gd name="f37" fmla="*/ 252 f25 1"/>
                  <a:gd name="f38" fmla="*/ 33 f26 1"/>
                  <a:gd name="f39" fmla="*/ 491 f25 1"/>
                  <a:gd name="f40" fmla="*/ 17 f26 1"/>
                  <a:gd name="f41" fmla="*/ 445 f25 1"/>
                  <a:gd name="f42" fmla="*/ 0 f26 1"/>
                  <a:gd name="f43" fmla="*/ 398 f25 1"/>
                  <a:gd name="f44" fmla="+- f27 0 f1"/>
                  <a:gd name="f45" fmla="*/ f30 1 883"/>
                  <a:gd name="f46" fmla="*/ f31 1 491"/>
                  <a:gd name="f47" fmla="*/ f32 1 883"/>
                  <a:gd name="f48" fmla="*/ f33 1 491"/>
                  <a:gd name="f49" fmla="*/ f34 1 883"/>
                  <a:gd name="f50" fmla="*/ f35 1 491"/>
                  <a:gd name="f51" fmla="*/ f36 1 883"/>
                  <a:gd name="f52" fmla="*/ f37 1 491"/>
                  <a:gd name="f53" fmla="*/ f38 1 883"/>
                  <a:gd name="f54" fmla="*/ f39 1 491"/>
                  <a:gd name="f55" fmla="*/ f40 1 883"/>
                  <a:gd name="f56" fmla="*/ f41 1 491"/>
                  <a:gd name="f57" fmla="*/ f42 1 883"/>
                  <a:gd name="f58" fmla="*/ f43 1 491"/>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883" h="491">
                    <a:moveTo>
                      <a:pt x="f8" y="f5"/>
                    </a:moveTo>
                    <a:lnTo>
                      <a:pt x="f9" y="f10"/>
                    </a:lnTo>
                    <a:lnTo>
                      <a:pt x="f11" y="f12"/>
                    </a:lnTo>
                    <a:lnTo>
                      <a:pt x="f6" y="f13"/>
                    </a:lnTo>
                    <a:lnTo>
                      <a:pt x="f14" y="f7"/>
                    </a:lnTo>
                    <a:lnTo>
                      <a:pt x="f15" y="f16"/>
                    </a:lnTo>
                    <a:lnTo>
                      <a:pt x="f5" y="f17"/>
                    </a:lnTo>
                    <a:lnTo>
                      <a:pt x="f8" y="f5"/>
                    </a:lnTo>
                    <a:close/>
                  </a:path>
                </a:pathLst>
              </a:custGeom>
              <a:solidFill>
                <a:srgbClr val="FFFF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52" name="Freeform 103">
                <a:extLst>
                  <a:ext uri="{FF2B5EF4-FFF2-40B4-BE49-F238E27FC236}">
                    <a16:creationId xmlns:a16="http://schemas.microsoft.com/office/drawing/2014/main" id="{395115B8-7C18-0435-E140-1DFADB8E818D}"/>
                  </a:ext>
                </a:extLst>
              </p:cNvPr>
              <p:cNvSpPr/>
              <p:nvPr/>
            </p:nvSpPr>
            <p:spPr>
              <a:xfrm>
                <a:off x="2346167" y="1243337"/>
                <a:ext cx="836648" cy="918514"/>
              </a:xfrm>
              <a:custGeom>
                <a:avLst/>
                <a:gdLst>
                  <a:gd name="f0" fmla="val 10800000"/>
                  <a:gd name="f1" fmla="val 5400000"/>
                  <a:gd name="f2" fmla="val 360"/>
                  <a:gd name="f3" fmla="val 180"/>
                  <a:gd name="f4" fmla="val w"/>
                  <a:gd name="f5" fmla="val h"/>
                  <a:gd name="f6" fmla="val 0"/>
                  <a:gd name="f7" fmla="val 3537"/>
                  <a:gd name="f8" fmla="val 3882"/>
                  <a:gd name="f9" fmla="val 2047"/>
                  <a:gd name="f10" fmla="val 2166"/>
                  <a:gd name="f11" fmla="val 2287"/>
                  <a:gd name="f12" fmla="val 8"/>
                  <a:gd name="f13" fmla="val 2407"/>
                  <a:gd name="f14" fmla="val 22"/>
                  <a:gd name="f15" fmla="val 2528"/>
                  <a:gd name="f16" fmla="val 45"/>
                  <a:gd name="f17" fmla="val 2647"/>
                  <a:gd name="f18" fmla="val 77"/>
                  <a:gd name="f19" fmla="val 2767"/>
                  <a:gd name="f20" fmla="val 115"/>
                  <a:gd name="f21" fmla="val 2885"/>
                  <a:gd name="f22" fmla="val 163"/>
                  <a:gd name="f23" fmla="val 2983"/>
                  <a:gd name="f24" fmla="val 209"/>
                  <a:gd name="f25" fmla="val 3076"/>
                  <a:gd name="f26" fmla="val 257"/>
                  <a:gd name="f27" fmla="val 3164"/>
                  <a:gd name="f28" fmla="val 307"/>
                  <a:gd name="f29" fmla="val 3248"/>
                  <a:gd name="f30" fmla="val 3327"/>
                  <a:gd name="f31" fmla="val 414"/>
                  <a:gd name="f32" fmla="val 3401"/>
                  <a:gd name="f33" fmla="val 471"/>
                  <a:gd name="f34" fmla="val 3471"/>
                  <a:gd name="f35" fmla="val 528"/>
                  <a:gd name="f36" fmla="val 587"/>
                  <a:gd name="f37" fmla="val 2939"/>
                  <a:gd name="f38" fmla="val 1108"/>
                  <a:gd name="f39" fmla="val 2883"/>
                  <a:gd name="f40" fmla="val 1042"/>
                  <a:gd name="f41" fmla="val 2823"/>
                  <a:gd name="f42" fmla="val 981"/>
                  <a:gd name="f43" fmla="val 2759"/>
                  <a:gd name="f44" fmla="val 925"/>
                  <a:gd name="f45" fmla="val 2692"/>
                  <a:gd name="f46" fmla="val 876"/>
                  <a:gd name="f47" fmla="val 2623"/>
                  <a:gd name="f48" fmla="val 830"/>
                  <a:gd name="f49" fmla="val 2552"/>
                  <a:gd name="f50" fmla="val 788"/>
                  <a:gd name="f51" fmla="val 2478"/>
                  <a:gd name="f52" fmla="val 752"/>
                  <a:gd name="f53" fmla="val 2403"/>
                  <a:gd name="f54" fmla="val 720"/>
                  <a:gd name="f55" fmla="val 2327"/>
                  <a:gd name="f56" fmla="val 694"/>
                  <a:gd name="f57" fmla="val 2249"/>
                  <a:gd name="f58" fmla="val 671"/>
                  <a:gd name="f59" fmla="val 2170"/>
                  <a:gd name="f60" fmla="val 652"/>
                  <a:gd name="f61" fmla="val 2091"/>
                  <a:gd name="f62" fmla="val 638"/>
                  <a:gd name="f63" fmla="val 2012"/>
                  <a:gd name="f64" fmla="val 628"/>
                  <a:gd name="f65" fmla="val 1933"/>
                  <a:gd name="f66" fmla="val 622"/>
                  <a:gd name="f67" fmla="val 1854"/>
                  <a:gd name="f68" fmla="val 620"/>
                  <a:gd name="f69" fmla="val 1777"/>
                  <a:gd name="f70" fmla="val 621"/>
                  <a:gd name="f71" fmla="val 1700"/>
                  <a:gd name="f72" fmla="val 626"/>
                  <a:gd name="f73" fmla="val 1625"/>
                  <a:gd name="f74" fmla="val 635"/>
                  <a:gd name="f75" fmla="val 1553"/>
                  <a:gd name="f76" fmla="val 647"/>
                  <a:gd name="f77" fmla="val 1481"/>
                  <a:gd name="f78" fmla="val 662"/>
                  <a:gd name="f79" fmla="val 1413"/>
                  <a:gd name="f80" fmla="val 681"/>
                  <a:gd name="f81" fmla="val 1347"/>
                  <a:gd name="f82" fmla="val 703"/>
                  <a:gd name="f83" fmla="val 1298"/>
                  <a:gd name="f84" fmla="val 1249"/>
                  <a:gd name="f85" fmla="val 743"/>
                  <a:gd name="f86" fmla="val 1198"/>
                  <a:gd name="f87" fmla="val 768"/>
                  <a:gd name="f88" fmla="val 1144"/>
                  <a:gd name="f89" fmla="val 796"/>
                  <a:gd name="f90" fmla="val 1091"/>
                  <a:gd name="f91" fmla="val 827"/>
                  <a:gd name="f92" fmla="val 1036"/>
                  <a:gd name="f93" fmla="val 863"/>
                  <a:gd name="f94" fmla="val 901"/>
                  <a:gd name="f95" fmla="val 928"/>
                  <a:gd name="f96" fmla="val 942"/>
                  <a:gd name="f97" fmla="val 873"/>
                  <a:gd name="f98" fmla="val 986"/>
                  <a:gd name="f99" fmla="val 820"/>
                  <a:gd name="f100" fmla="val 1033"/>
                  <a:gd name="f101" fmla="val 766"/>
                  <a:gd name="f102" fmla="val 1084"/>
                  <a:gd name="f103" fmla="val 714"/>
                  <a:gd name="f104" fmla="val 1138"/>
                  <a:gd name="f105" fmla="val 664"/>
                  <a:gd name="f106" fmla="val 1194"/>
                  <a:gd name="f107" fmla="val 616"/>
                  <a:gd name="f108" fmla="val 1254"/>
                  <a:gd name="f109" fmla="val 570"/>
                  <a:gd name="f110" fmla="val 1316"/>
                  <a:gd name="f111" fmla="val 527"/>
                  <a:gd name="f112" fmla="val 1382"/>
                  <a:gd name="f113" fmla="val 486"/>
                  <a:gd name="f114" fmla="val 1451"/>
                  <a:gd name="f115" fmla="val 448"/>
                  <a:gd name="f116" fmla="val 1522"/>
                  <a:gd name="f117" fmla="val 1596"/>
                  <a:gd name="f118" fmla="val 383"/>
                  <a:gd name="f119" fmla="val 1673"/>
                  <a:gd name="f120" fmla="val 356"/>
                  <a:gd name="f121" fmla="val 1754"/>
                  <a:gd name="f122" fmla="val 335"/>
                  <a:gd name="f123" fmla="val 1836"/>
                  <a:gd name="f124" fmla="val 317"/>
                  <a:gd name="f125" fmla="val 1923"/>
                  <a:gd name="f126" fmla="val 305"/>
                  <a:gd name="f127" fmla="val 2011"/>
                  <a:gd name="f128" fmla="val 298"/>
                  <a:gd name="f129" fmla="val 2102"/>
                  <a:gd name="f130" fmla="val 297"/>
                  <a:gd name="f131" fmla="val 2196"/>
                  <a:gd name="f132" fmla="val 302"/>
                  <a:gd name="f133" fmla="val 2293"/>
                  <a:gd name="f134" fmla="val 312"/>
                  <a:gd name="f135" fmla="val 2392"/>
                  <a:gd name="f136" fmla="val 330"/>
                  <a:gd name="f137" fmla="val 2494"/>
                  <a:gd name="f138" fmla="val 354"/>
                  <a:gd name="f139" fmla="val 2598"/>
                  <a:gd name="f140" fmla="val 384"/>
                  <a:gd name="f141" fmla="val 2705"/>
                  <a:gd name="f142" fmla="val 419"/>
                  <a:gd name="f143" fmla="val 2802"/>
                  <a:gd name="f144" fmla="val 457"/>
                  <a:gd name="f145" fmla="val 2892"/>
                  <a:gd name="f146" fmla="val 499"/>
                  <a:gd name="f147" fmla="val 2977"/>
                  <a:gd name="f148" fmla="val 543"/>
                  <a:gd name="f149" fmla="val 3059"/>
                  <a:gd name="f150" fmla="val 591"/>
                  <a:gd name="f151" fmla="val 3134"/>
                  <a:gd name="f152" fmla="val 641"/>
                  <a:gd name="f153" fmla="val 3205"/>
                  <a:gd name="f154" fmla="val 695"/>
                  <a:gd name="f155" fmla="val 3271"/>
                  <a:gd name="f156" fmla="val 750"/>
                  <a:gd name="f157" fmla="val 3332"/>
                  <a:gd name="f158" fmla="val 807"/>
                  <a:gd name="f159" fmla="val 3391"/>
                  <a:gd name="f160" fmla="val 864"/>
                  <a:gd name="f161" fmla="val 3443"/>
                  <a:gd name="f162" fmla="val 924"/>
                  <a:gd name="f163" fmla="val 3493"/>
                  <a:gd name="f164" fmla="val 984"/>
                  <a:gd name="f165" fmla="val 3538"/>
                  <a:gd name="f166" fmla="val 1045"/>
                  <a:gd name="f167" fmla="val 3580"/>
                  <a:gd name="f168" fmla="val 1106"/>
                  <a:gd name="f169" fmla="val 3619"/>
                  <a:gd name="f170" fmla="val 1167"/>
                  <a:gd name="f171" fmla="val 3653"/>
                  <a:gd name="f172" fmla="val 1228"/>
                  <a:gd name="f173" fmla="val 3685"/>
                  <a:gd name="f174" fmla="val 1288"/>
                  <a:gd name="f175" fmla="val 3714"/>
                  <a:gd name="f176" fmla="val 1348"/>
                  <a:gd name="f177" fmla="val 3740"/>
                  <a:gd name="f178" fmla="val 1405"/>
                  <a:gd name="f179" fmla="val 3762"/>
                  <a:gd name="f180" fmla="val 1462"/>
                  <a:gd name="f181" fmla="val 3783"/>
                  <a:gd name="f182" fmla="val 1517"/>
                  <a:gd name="f183" fmla="val 3801"/>
                  <a:gd name="f184" fmla="val 1569"/>
                  <a:gd name="f185" fmla="val 3817"/>
                  <a:gd name="f186" fmla="val 1619"/>
                  <a:gd name="f187" fmla="val 3830"/>
                  <a:gd name="f188" fmla="val 1666"/>
                  <a:gd name="f189" fmla="val 3841"/>
                  <a:gd name="f190" fmla="val 1711"/>
                  <a:gd name="f191" fmla="val 3851"/>
                  <a:gd name="f192" fmla="val 1751"/>
                  <a:gd name="f193" fmla="val 3859"/>
                  <a:gd name="f194" fmla="val 1788"/>
                  <a:gd name="f195" fmla="val 3867"/>
                  <a:gd name="f196" fmla="val 1821"/>
                  <a:gd name="f197" fmla="val 3872"/>
                  <a:gd name="f198" fmla="val 1851"/>
                  <a:gd name="f199" fmla="val 3876"/>
                  <a:gd name="f200" fmla="val 1875"/>
                  <a:gd name="f201" fmla="val 3878"/>
                  <a:gd name="f202" fmla="val 1894"/>
                  <a:gd name="f203" fmla="val 3879"/>
                  <a:gd name="f204" fmla="val 1908"/>
                  <a:gd name="f205" fmla="val 3881"/>
                  <a:gd name="f206" fmla="val 1917"/>
                  <a:gd name="f207" fmla="val 1921"/>
                  <a:gd name="f208" fmla="val 1826"/>
                  <a:gd name="f209" fmla="val 1733"/>
                  <a:gd name="f210" fmla="val 3877"/>
                  <a:gd name="f211" fmla="val 1641"/>
                  <a:gd name="f212" fmla="val 3868"/>
                  <a:gd name="f213" fmla="val 1548"/>
                  <a:gd name="f214" fmla="val 3853"/>
                  <a:gd name="f215" fmla="val 1455"/>
                  <a:gd name="f216" fmla="val 3834"/>
                  <a:gd name="f217" fmla="val 1363"/>
                  <a:gd name="f218" fmla="val 3811"/>
                  <a:gd name="f219" fmla="val 1274"/>
                  <a:gd name="f220" fmla="val 1185"/>
                  <a:gd name="f221" fmla="val 3750"/>
                  <a:gd name="f222" fmla="val 1097"/>
                  <a:gd name="f223" fmla="val 3713"/>
                  <a:gd name="f224" fmla="val 1012"/>
                  <a:gd name="f225" fmla="val 3671"/>
                  <a:gd name="f226" fmla="val 3624"/>
                  <a:gd name="f227" fmla="val 846"/>
                  <a:gd name="f228" fmla="val 3573"/>
                  <a:gd name="f229" fmla="val 767"/>
                  <a:gd name="f230" fmla="val 3518"/>
                  <a:gd name="f231" fmla="val 691"/>
                  <a:gd name="f232" fmla="val 3458"/>
                  <a:gd name="f233" fmla="val 617"/>
                  <a:gd name="f234" fmla="val 3395"/>
                  <a:gd name="f235" fmla="val 546"/>
                  <a:gd name="f236" fmla="val 3326"/>
                  <a:gd name="f237" fmla="val 479"/>
                  <a:gd name="f238" fmla="val 3254"/>
                  <a:gd name="f239" fmla="val 415"/>
                  <a:gd name="f240" fmla="val 3177"/>
                  <a:gd name="f241" fmla="val 355"/>
                  <a:gd name="f242" fmla="val 3096"/>
                  <a:gd name="f243" fmla="val 299"/>
                  <a:gd name="f244" fmla="val 3011"/>
                  <a:gd name="f245" fmla="val 247"/>
                  <a:gd name="f246" fmla="val 2921"/>
                  <a:gd name="f247" fmla="val 199"/>
                  <a:gd name="f248" fmla="val 2829"/>
                  <a:gd name="f249" fmla="val 155"/>
                  <a:gd name="f250" fmla="val 2731"/>
                  <a:gd name="f251" fmla="val 117"/>
                  <a:gd name="f252" fmla="val 2629"/>
                  <a:gd name="f253" fmla="val 84"/>
                  <a:gd name="f254" fmla="val 2523"/>
                  <a:gd name="f255" fmla="val 56"/>
                  <a:gd name="f256" fmla="val 2414"/>
                  <a:gd name="f257" fmla="val 33"/>
                  <a:gd name="f258" fmla="val 2301"/>
                  <a:gd name="f259" fmla="val 17"/>
                  <a:gd name="f260" fmla="val 2184"/>
                  <a:gd name="f261" fmla="val 5"/>
                  <a:gd name="f262" fmla="val 2061"/>
                  <a:gd name="f263" fmla="val 1937"/>
                  <a:gd name="f264" fmla="val 3"/>
                  <a:gd name="f265" fmla="val 1825"/>
                  <a:gd name="f266" fmla="val 13"/>
                  <a:gd name="f267" fmla="val 1714"/>
                  <a:gd name="f268" fmla="val 31"/>
                  <a:gd name="f269" fmla="val 1605"/>
                  <a:gd name="f270" fmla="val 1498"/>
                  <a:gd name="f271" fmla="val 89"/>
                  <a:gd name="f272" fmla="val 1392"/>
                  <a:gd name="f273" fmla="val 129"/>
                  <a:gd name="f274" fmla="val 1289"/>
                  <a:gd name="f275" fmla="val 174"/>
                  <a:gd name="f276" fmla="val 1187"/>
                  <a:gd name="f277" fmla="val 227"/>
                  <a:gd name="f278" fmla="val 1088"/>
                  <a:gd name="f279" fmla="val 285"/>
                  <a:gd name="f280" fmla="val 993"/>
                  <a:gd name="f281" fmla="val 350"/>
                  <a:gd name="f282" fmla="val 900"/>
                  <a:gd name="f283" fmla="val 810"/>
                  <a:gd name="f284" fmla="val 494"/>
                  <a:gd name="f285" fmla="val 724"/>
                  <a:gd name="f286" fmla="val 573"/>
                  <a:gd name="f287" fmla="val 642"/>
                  <a:gd name="f288" fmla="val 658"/>
                  <a:gd name="f289" fmla="val 563"/>
                  <a:gd name="f290" fmla="val 746"/>
                  <a:gd name="f291" fmla="val 488"/>
                  <a:gd name="f292" fmla="val 839"/>
                  <a:gd name="f293" fmla="val 418"/>
                  <a:gd name="f294" fmla="val 935"/>
                  <a:gd name="f295" fmla="val 353"/>
                  <a:gd name="f296" fmla="val 1035"/>
                  <a:gd name="f297" fmla="val 292"/>
                  <a:gd name="f298" fmla="val 236"/>
                  <a:gd name="f299" fmla="val 1245"/>
                  <a:gd name="f300" fmla="val 185"/>
                  <a:gd name="f301" fmla="val 1353"/>
                  <a:gd name="f302" fmla="val 140"/>
                  <a:gd name="f303" fmla="val 1465"/>
                  <a:gd name="f304" fmla="val 101"/>
                  <a:gd name="f305" fmla="val 1578"/>
                  <a:gd name="f306" fmla="val 68"/>
                  <a:gd name="f307" fmla="val 1693"/>
                  <a:gd name="f308" fmla="val 41"/>
                  <a:gd name="f309" fmla="val 1810"/>
                  <a:gd name="f310" fmla="val 21"/>
                  <a:gd name="f311" fmla="val 1928"/>
                  <a:gd name="f312" fmla="val 7"/>
                  <a:gd name="f313" fmla="+- 0 0 -90"/>
                  <a:gd name="f314" fmla="*/ f4 1 3537"/>
                  <a:gd name="f315" fmla="*/ f5 1 3882"/>
                  <a:gd name="f316" fmla="val f6"/>
                  <a:gd name="f317" fmla="val f7"/>
                  <a:gd name="f318" fmla="val f8"/>
                  <a:gd name="f319" fmla="*/ f313 f0 1"/>
                  <a:gd name="f320" fmla="+- f318 0 f316"/>
                  <a:gd name="f321" fmla="+- f317 0 f316"/>
                  <a:gd name="f322" fmla="*/ f319 1 f3"/>
                  <a:gd name="f323" fmla="*/ f321 1 3537"/>
                  <a:gd name="f324" fmla="*/ f320 1 3882"/>
                  <a:gd name="f325" fmla="*/ 2287 f321 1"/>
                  <a:gd name="f326" fmla="*/ 8 f320 1"/>
                  <a:gd name="f327" fmla="*/ 2647 f321 1"/>
                  <a:gd name="f328" fmla="*/ 77 f320 1"/>
                  <a:gd name="f329" fmla="*/ 2983 f321 1"/>
                  <a:gd name="f330" fmla="*/ 209 f320 1"/>
                  <a:gd name="f331" fmla="*/ 3248 f321 1"/>
                  <a:gd name="f332" fmla="*/ 360 f320 1"/>
                  <a:gd name="f333" fmla="*/ 3471 f321 1"/>
                  <a:gd name="f334" fmla="*/ 528 f320 1"/>
                  <a:gd name="f335" fmla="*/ 2883 f321 1"/>
                  <a:gd name="f336" fmla="*/ 1042 f320 1"/>
                  <a:gd name="f337" fmla="*/ 2692 f321 1"/>
                  <a:gd name="f338" fmla="*/ 876 f320 1"/>
                  <a:gd name="f339" fmla="*/ 2478 f321 1"/>
                  <a:gd name="f340" fmla="*/ 752 f320 1"/>
                  <a:gd name="f341" fmla="*/ 2249 f321 1"/>
                  <a:gd name="f342" fmla="*/ 671 f320 1"/>
                  <a:gd name="f343" fmla="*/ 2012 f321 1"/>
                  <a:gd name="f344" fmla="*/ 628 f320 1"/>
                  <a:gd name="f345" fmla="*/ 1777 f321 1"/>
                  <a:gd name="f346" fmla="*/ 621 f320 1"/>
                  <a:gd name="f347" fmla="*/ 1553 f321 1"/>
                  <a:gd name="f348" fmla="*/ 647 f320 1"/>
                  <a:gd name="f349" fmla="*/ 1347 f321 1"/>
                  <a:gd name="f350" fmla="*/ 703 f320 1"/>
                  <a:gd name="f351" fmla="*/ 1198 f321 1"/>
                  <a:gd name="f352" fmla="*/ 768 f320 1"/>
                  <a:gd name="f353" fmla="*/ 1036 f321 1"/>
                  <a:gd name="f354" fmla="*/ 863 f320 1"/>
                  <a:gd name="f355" fmla="*/ 873 f321 1"/>
                  <a:gd name="f356" fmla="*/ 986 f320 1"/>
                  <a:gd name="f357" fmla="*/ 714 f321 1"/>
                  <a:gd name="f358" fmla="*/ 1138 f320 1"/>
                  <a:gd name="f359" fmla="*/ 570 f321 1"/>
                  <a:gd name="f360" fmla="*/ 1316 f320 1"/>
                  <a:gd name="f361" fmla="*/ 448 f321 1"/>
                  <a:gd name="f362" fmla="*/ 1522 f320 1"/>
                  <a:gd name="f363" fmla="*/ 356 f321 1"/>
                  <a:gd name="f364" fmla="*/ 1754 f320 1"/>
                  <a:gd name="f365" fmla="*/ 305 f321 1"/>
                  <a:gd name="f366" fmla="*/ 2011 f320 1"/>
                  <a:gd name="f367" fmla="*/ 302 f321 1"/>
                  <a:gd name="f368" fmla="*/ 2293 f320 1"/>
                  <a:gd name="f369" fmla="*/ 354 f321 1"/>
                  <a:gd name="f370" fmla="*/ 2598 f320 1"/>
                  <a:gd name="f371" fmla="*/ 457 f321 1"/>
                  <a:gd name="f372" fmla="*/ 2892 f320 1"/>
                  <a:gd name="f373" fmla="*/ 591 f321 1"/>
                  <a:gd name="f374" fmla="*/ 3134 f320 1"/>
                  <a:gd name="f375" fmla="*/ 750 f321 1"/>
                  <a:gd name="f376" fmla="*/ 3332 f320 1"/>
                  <a:gd name="f377" fmla="*/ 924 f321 1"/>
                  <a:gd name="f378" fmla="*/ 3493 f320 1"/>
                  <a:gd name="f379" fmla="*/ 1106 f321 1"/>
                  <a:gd name="f380" fmla="*/ 3619 f320 1"/>
                  <a:gd name="f381" fmla="*/ 1288 f321 1"/>
                  <a:gd name="f382" fmla="*/ 3714 f320 1"/>
                  <a:gd name="f383" fmla="*/ 1462 f321 1"/>
                  <a:gd name="f384" fmla="*/ 3783 f320 1"/>
                  <a:gd name="f385" fmla="*/ 1619 f321 1"/>
                  <a:gd name="f386" fmla="*/ 3830 f320 1"/>
                  <a:gd name="f387" fmla="*/ 1751 f321 1"/>
                  <a:gd name="f388" fmla="*/ 3859 f320 1"/>
                  <a:gd name="f389" fmla="*/ 1851 f321 1"/>
                  <a:gd name="f390" fmla="*/ 3876 f320 1"/>
                  <a:gd name="f391" fmla="*/ 1908 f321 1"/>
                  <a:gd name="f392" fmla="*/ 3881 f320 1"/>
                  <a:gd name="f393" fmla="*/ 1826 f321 1"/>
                  <a:gd name="f394" fmla="*/ 3882 f320 1"/>
                  <a:gd name="f395" fmla="*/ 1548 f321 1"/>
                  <a:gd name="f396" fmla="*/ 3853 f320 1"/>
                  <a:gd name="f397" fmla="*/ 1274 f321 1"/>
                  <a:gd name="f398" fmla="*/ 1012 f321 1"/>
                  <a:gd name="f399" fmla="*/ 3671 f320 1"/>
                  <a:gd name="f400" fmla="*/ 767 f321 1"/>
                  <a:gd name="f401" fmla="*/ 3518 f320 1"/>
                  <a:gd name="f402" fmla="*/ 546 f321 1"/>
                  <a:gd name="f403" fmla="*/ 3326 f320 1"/>
                  <a:gd name="f404" fmla="*/ 355 f321 1"/>
                  <a:gd name="f405" fmla="*/ 3096 f320 1"/>
                  <a:gd name="f406" fmla="*/ 199 f321 1"/>
                  <a:gd name="f407" fmla="*/ 2829 f320 1"/>
                  <a:gd name="f408" fmla="*/ 84 f321 1"/>
                  <a:gd name="f409" fmla="*/ 2523 f320 1"/>
                  <a:gd name="f410" fmla="*/ 17 f321 1"/>
                  <a:gd name="f411" fmla="*/ 2184 f320 1"/>
                  <a:gd name="f412" fmla="*/ 3 f321 1"/>
                  <a:gd name="f413" fmla="*/ 1825 f320 1"/>
                  <a:gd name="f414" fmla="*/ 56 f321 1"/>
                  <a:gd name="f415" fmla="*/ 1498 f320 1"/>
                  <a:gd name="f416" fmla="*/ 174 f321 1"/>
                  <a:gd name="f417" fmla="*/ 1187 f320 1"/>
                  <a:gd name="f418" fmla="*/ 350 f321 1"/>
                  <a:gd name="f419" fmla="*/ 900 f320 1"/>
                  <a:gd name="f420" fmla="*/ 573 f321 1"/>
                  <a:gd name="f421" fmla="*/ 642 f320 1"/>
                  <a:gd name="f422" fmla="*/ 839 f321 1"/>
                  <a:gd name="f423" fmla="*/ 418 f320 1"/>
                  <a:gd name="f424" fmla="*/ 1138 f321 1"/>
                  <a:gd name="f425" fmla="*/ 236 f320 1"/>
                  <a:gd name="f426" fmla="*/ 1465 f321 1"/>
                  <a:gd name="f427" fmla="*/ 101 f320 1"/>
                  <a:gd name="f428" fmla="*/ 1810 f321 1"/>
                  <a:gd name="f429" fmla="*/ 21 f320 1"/>
                  <a:gd name="f430" fmla="+- f322 0 f1"/>
                  <a:gd name="f431" fmla="*/ f325 1 3537"/>
                  <a:gd name="f432" fmla="*/ f326 1 3882"/>
                  <a:gd name="f433" fmla="*/ f327 1 3537"/>
                  <a:gd name="f434" fmla="*/ f328 1 3882"/>
                  <a:gd name="f435" fmla="*/ f329 1 3537"/>
                  <a:gd name="f436" fmla="*/ f330 1 3882"/>
                  <a:gd name="f437" fmla="*/ f331 1 3537"/>
                  <a:gd name="f438" fmla="*/ f332 1 3882"/>
                  <a:gd name="f439" fmla="*/ f333 1 3537"/>
                  <a:gd name="f440" fmla="*/ f334 1 3882"/>
                  <a:gd name="f441" fmla="*/ f335 1 3537"/>
                  <a:gd name="f442" fmla="*/ f336 1 3882"/>
                  <a:gd name="f443" fmla="*/ f337 1 3537"/>
                  <a:gd name="f444" fmla="*/ f338 1 3882"/>
                  <a:gd name="f445" fmla="*/ f339 1 3537"/>
                  <a:gd name="f446" fmla="*/ f340 1 3882"/>
                  <a:gd name="f447" fmla="*/ f341 1 3537"/>
                  <a:gd name="f448" fmla="*/ f342 1 3882"/>
                  <a:gd name="f449" fmla="*/ f343 1 3537"/>
                  <a:gd name="f450" fmla="*/ f344 1 3882"/>
                  <a:gd name="f451" fmla="*/ f345 1 3537"/>
                  <a:gd name="f452" fmla="*/ f346 1 3882"/>
                  <a:gd name="f453" fmla="*/ f347 1 3537"/>
                  <a:gd name="f454" fmla="*/ f348 1 3882"/>
                  <a:gd name="f455" fmla="*/ f349 1 3537"/>
                  <a:gd name="f456" fmla="*/ f350 1 3882"/>
                  <a:gd name="f457" fmla="*/ f351 1 3537"/>
                  <a:gd name="f458" fmla="*/ f352 1 3882"/>
                  <a:gd name="f459" fmla="*/ f353 1 3537"/>
                  <a:gd name="f460" fmla="*/ f354 1 3882"/>
                  <a:gd name="f461" fmla="*/ f355 1 3537"/>
                  <a:gd name="f462" fmla="*/ f356 1 3882"/>
                  <a:gd name="f463" fmla="*/ f357 1 3537"/>
                  <a:gd name="f464" fmla="*/ f358 1 3882"/>
                  <a:gd name="f465" fmla="*/ f359 1 3537"/>
                  <a:gd name="f466" fmla="*/ f360 1 3882"/>
                  <a:gd name="f467" fmla="*/ f361 1 3537"/>
                  <a:gd name="f468" fmla="*/ f362 1 3882"/>
                  <a:gd name="f469" fmla="*/ f363 1 3537"/>
                  <a:gd name="f470" fmla="*/ f364 1 3882"/>
                  <a:gd name="f471" fmla="*/ f365 1 3537"/>
                  <a:gd name="f472" fmla="*/ f366 1 3882"/>
                  <a:gd name="f473" fmla="*/ f367 1 3537"/>
                  <a:gd name="f474" fmla="*/ f368 1 3882"/>
                  <a:gd name="f475" fmla="*/ f369 1 3537"/>
                  <a:gd name="f476" fmla="*/ f370 1 3882"/>
                  <a:gd name="f477" fmla="*/ f371 1 3537"/>
                  <a:gd name="f478" fmla="*/ f372 1 3882"/>
                  <a:gd name="f479" fmla="*/ f373 1 3537"/>
                  <a:gd name="f480" fmla="*/ f374 1 3882"/>
                  <a:gd name="f481" fmla="*/ f375 1 3537"/>
                  <a:gd name="f482" fmla="*/ f376 1 3882"/>
                  <a:gd name="f483" fmla="*/ f377 1 3537"/>
                  <a:gd name="f484" fmla="*/ f378 1 3882"/>
                  <a:gd name="f485" fmla="*/ f379 1 3537"/>
                  <a:gd name="f486" fmla="*/ f380 1 3882"/>
                  <a:gd name="f487" fmla="*/ f381 1 3537"/>
                  <a:gd name="f488" fmla="*/ f382 1 3882"/>
                  <a:gd name="f489" fmla="*/ f383 1 3537"/>
                  <a:gd name="f490" fmla="*/ f384 1 3882"/>
                  <a:gd name="f491" fmla="*/ f385 1 3537"/>
                  <a:gd name="f492" fmla="*/ f386 1 3882"/>
                  <a:gd name="f493" fmla="*/ f387 1 3537"/>
                  <a:gd name="f494" fmla="*/ f388 1 3882"/>
                  <a:gd name="f495" fmla="*/ f389 1 3537"/>
                  <a:gd name="f496" fmla="*/ f390 1 3882"/>
                  <a:gd name="f497" fmla="*/ f391 1 3537"/>
                  <a:gd name="f498" fmla="*/ f392 1 3882"/>
                  <a:gd name="f499" fmla="*/ f393 1 3537"/>
                  <a:gd name="f500" fmla="*/ f394 1 3882"/>
                  <a:gd name="f501" fmla="*/ f395 1 3537"/>
                  <a:gd name="f502" fmla="*/ f396 1 3882"/>
                  <a:gd name="f503" fmla="*/ f397 1 3537"/>
                  <a:gd name="f504" fmla="*/ f398 1 3537"/>
                  <a:gd name="f505" fmla="*/ f399 1 3882"/>
                  <a:gd name="f506" fmla="*/ f400 1 3537"/>
                  <a:gd name="f507" fmla="*/ f401 1 3882"/>
                  <a:gd name="f508" fmla="*/ f402 1 3537"/>
                  <a:gd name="f509" fmla="*/ f403 1 3882"/>
                  <a:gd name="f510" fmla="*/ f404 1 3537"/>
                  <a:gd name="f511" fmla="*/ f405 1 3882"/>
                  <a:gd name="f512" fmla="*/ f406 1 3537"/>
                  <a:gd name="f513" fmla="*/ f407 1 3882"/>
                  <a:gd name="f514" fmla="*/ f408 1 3537"/>
                  <a:gd name="f515" fmla="*/ f409 1 3882"/>
                  <a:gd name="f516" fmla="*/ f410 1 3537"/>
                  <a:gd name="f517" fmla="*/ f411 1 3882"/>
                  <a:gd name="f518" fmla="*/ f412 1 3537"/>
                  <a:gd name="f519" fmla="*/ f413 1 3882"/>
                  <a:gd name="f520" fmla="*/ f414 1 3537"/>
                  <a:gd name="f521" fmla="*/ f415 1 3882"/>
                  <a:gd name="f522" fmla="*/ f416 1 3537"/>
                  <a:gd name="f523" fmla="*/ f417 1 3882"/>
                  <a:gd name="f524" fmla="*/ f418 1 3537"/>
                  <a:gd name="f525" fmla="*/ f419 1 3882"/>
                  <a:gd name="f526" fmla="*/ f420 1 3537"/>
                  <a:gd name="f527" fmla="*/ f421 1 3882"/>
                  <a:gd name="f528" fmla="*/ f422 1 3537"/>
                  <a:gd name="f529" fmla="*/ f423 1 3882"/>
                  <a:gd name="f530" fmla="*/ f424 1 3537"/>
                  <a:gd name="f531" fmla="*/ f425 1 3882"/>
                  <a:gd name="f532" fmla="*/ f426 1 3537"/>
                  <a:gd name="f533" fmla="*/ f427 1 3882"/>
                  <a:gd name="f534" fmla="*/ f428 1 3537"/>
                  <a:gd name="f535" fmla="*/ f429 1 3882"/>
                  <a:gd name="f536" fmla="*/ 0 1 f323"/>
                  <a:gd name="f537" fmla="*/ f317 1 f323"/>
                  <a:gd name="f538" fmla="*/ 0 1 f324"/>
                  <a:gd name="f539" fmla="*/ f318 1 f324"/>
                  <a:gd name="f540" fmla="*/ f431 1 f323"/>
                  <a:gd name="f541" fmla="*/ f432 1 f324"/>
                  <a:gd name="f542" fmla="*/ f433 1 f323"/>
                  <a:gd name="f543" fmla="*/ f434 1 f324"/>
                  <a:gd name="f544" fmla="*/ f435 1 f323"/>
                  <a:gd name="f545" fmla="*/ f436 1 f324"/>
                  <a:gd name="f546" fmla="*/ f437 1 f323"/>
                  <a:gd name="f547" fmla="*/ f438 1 f324"/>
                  <a:gd name="f548" fmla="*/ f439 1 f323"/>
                  <a:gd name="f549" fmla="*/ f440 1 f324"/>
                  <a:gd name="f550" fmla="*/ f441 1 f323"/>
                  <a:gd name="f551" fmla="*/ f442 1 f324"/>
                  <a:gd name="f552" fmla="*/ f443 1 f323"/>
                  <a:gd name="f553" fmla="*/ f444 1 f324"/>
                  <a:gd name="f554" fmla="*/ f445 1 f323"/>
                  <a:gd name="f555" fmla="*/ f446 1 f324"/>
                  <a:gd name="f556" fmla="*/ f447 1 f323"/>
                  <a:gd name="f557" fmla="*/ f448 1 f324"/>
                  <a:gd name="f558" fmla="*/ f449 1 f323"/>
                  <a:gd name="f559" fmla="*/ f450 1 f324"/>
                  <a:gd name="f560" fmla="*/ f451 1 f323"/>
                  <a:gd name="f561" fmla="*/ f452 1 f324"/>
                  <a:gd name="f562" fmla="*/ f453 1 f323"/>
                  <a:gd name="f563" fmla="*/ f454 1 f324"/>
                  <a:gd name="f564" fmla="*/ f455 1 f323"/>
                  <a:gd name="f565" fmla="*/ f456 1 f324"/>
                  <a:gd name="f566" fmla="*/ f457 1 f323"/>
                  <a:gd name="f567" fmla="*/ f458 1 f324"/>
                  <a:gd name="f568" fmla="*/ f459 1 f323"/>
                  <a:gd name="f569" fmla="*/ f460 1 f324"/>
                  <a:gd name="f570" fmla="*/ f461 1 f323"/>
                  <a:gd name="f571" fmla="*/ f462 1 f324"/>
                  <a:gd name="f572" fmla="*/ f463 1 f323"/>
                  <a:gd name="f573" fmla="*/ f464 1 f324"/>
                  <a:gd name="f574" fmla="*/ f465 1 f323"/>
                  <a:gd name="f575" fmla="*/ f466 1 f324"/>
                  <a:gd name="f576" fmla="*/ f467 1 f323"/>
                  <a:gd name="f577" fmla="*/ f468 1 f324"/>
                  <a:gd name="f578" fmla="*/ f469 1 f323"/>
                  <a:gd name="f579" fmla="*/ f470 1 f324"/>
                  <a:gd name="f580" fmla="*/ f471 1 f323"/>
                  <a:gd name="f581" fmla="*/ f472 1 f324"/>
                  <a:gd name="f582" fmla="*/ f473 1 f323"/>
                  <a:gd name="f583" fmla="*/ f474 1 f324"/>
                  <a:gd name="f584" fmla="*/ f475 1 f323"/>
                  <a:gd name="f585" fmla="*/ f476 1 f324"/>
                  <a:gd name="f586" fmla="*/ f477 1 f323"/>
                  <a:gd name="f587" fmla="*/ f478 1 f324"/>
                  <a:gd name="f588" fmla="*/ f479 1 f323"/>
                  <a:gd name="f589" fmla="*/ f480 1 f324"/>
                  <a:gd name="f590" fmla="*/ f481 1 f323"/>
                  <a:gd name="f591" fmla="*/ f482 1 f324"/>
                  <a:gd name="f592" fmla="*/ f483 1 f323"/>
                  <a:gd name="f593" fmla="*/ f484 1 f324"/>
                  <a:gd name="f594" fmla="*/ f485 1 f323"/>
                  <a:gd name="f595" fmla="*/ f486 1 f324"/>
                  <a:gd name="f596" fmla="*/ f487 1 f323"/>
                  <a:gd name="f597" fmla="*/ f488 1 f324"/>
                  <a:gd name="f598" fmla="*/ f489 1 f323"/>
                  <a:gd name="f599" fmla="*/ f490 1 f324"/>
                  <a:gd name="f600" fmla="*/ f491 1 f323"/>
                  <a:gd name="f601" fmla="*/ f492 1 f324"/>
                  <a:gd name="f602" fmla="*/ f493 1 f323"/>
                  <a:gd name="f603" fmla="*/ f494 1 f324"/>
                  <a:gd name="f604" fmla="*/ f495 1 f323"/>
                  <a:gd name="f605" fmla="*/ f496 1 f324"/>
                  <a:gd name="f606" fmla="*/ f497 1 f323"/>
                  <a:gd name="f607" fmla="*/ f498 1 f324"/>
                  <a:gd name="f608" fmla="*/ f499 1 f323"/>
                  <a:gd name="f609" fmla="*/ f500 1 f324"/>
                  <a:gd name="f610" fmla="*/ f501 1 f323"/>
                  <a:gd name="f611" fmla="*/ f502 1 f324"/>
                  <a:gd name="f612" fmla="*/ f503 1 f323"/>
                  <a:gd name="f613" fmla="*/ f504 1 f323"/>
                  <a:gd name="f614" fmla="*/ f505 1 f324"/>
                  <a:gd name="f615" fmla="*/ f506 1 f323"/>
                  <a:gd name="f616" fmla="*/ f507 1 f324"/>
                  <a:gd name="f617" fmla="*/ f508 1 f323"/>
                  <a:gd name="f618" fmla="*/ f509 1 f324"/>
                  <a:gd name="f619" fmla="*/ f510 1 f323"/>
                  <a:gd name="f620" fmla="*/ f511 1 f324"/>
                  <a:gd name="f621" fmla="*/ f512 1 f323"/>
                  <a:gd name="f622" fmla="*/ f513 1 f324"/>
                  <a:gd name="f623" fmla="*/ f514 1 f323"/>
                  <a:gd name="f624" fmla="*/ f515 1 f324"/>
                  <a:gd name="f625" fmla="*/ f516 1 f323"/>
                  <a:gd name="f626" fmla="*/ f517 1 f324"/>
                  <a:gd name="f627" fmla="*/ f518 1 f323"/>
                  <a:gd name="f628" fmla="*/ f519 1 f324"/>
                  <a:gd name="f629" fmla="*/ f520 1 f323"/>
                  <a:gd name="f630" fmla="*/ f521 1 f324"/>
                  <a:gd name="f631" fmla="*/ f522 1 f323"/>
                  <a:gd name="f632" fmla="*/ f523 1 f324"/>
                  <a:gd name="f633" fmla="*/ f524 1 f323"/>
                  <a:gd name="f634" fmla="*/ f525 1 f324"/>
                  <a:gd name="f635" fmla="*/ f526 1 f323"/>
                  <a:gd name="f636" fmla="*/ f527 1 f324"/>
                  <a:gd name="f637" fmla="*/ f528 1 f323"/>
                  <a:gd name="f638" fmla="*/ f529 1 f324"/>
                  <a:gd name="f639" fmla="*/ f530 1 f323"/>
                  <a:gd name="f640" fmla="*/ f531 1 f324"/>
                  <a:gd name="f641" fmla="*/ f532 1 f323"/>
                  <a:gd name="f642" fmla="*/ f533 1 f324"/>
                  <a:gd name="f643" fmla="*/ f534 1 f323"/>
                  <a:gd name="f644" fmla="*/ f535 1 f324"/>
                  <a:gd name="f645" fmla="*/ f536 f314 1"/>
                  <a:gd name="f646" fmla="*/ f537 f314 1"/>
                  <a:gd name="f647" fmla="*/ f539 f315 1"/>
                  <a:gd name="f648" fmla="*/ f538 f315 1"/>
                  <a:gd name="f649" fmla="*/ f540 f314 1"/>
                  <a:gd name="f650" fmla="*/ f541 f315 1"/>
                  <a:gd name="f651" fmla="*/ f542 f314 1"/>
                  <a:gd name="f652" fmla="*/ f543 f315 1"/>
                  <a:gd name="f653" fmla="*/ f544 f314 1"/>
                  <a:gd name="f654" fmla="*/ f545 f315 1"/>
                  <a:gd name="f655" fmla="*/ f546 f314 1"/>
                  <a:gd name="f656" fmla="*/ f547 f315 1"/>
                  <a:gd name="f657" fmla="*/ f548 f314 1"/>
                  <a:gd name="f658" fmla="*/ f549 f315 1"/>
                  <a:gd name="f659" fmla="*/ f550 f314 1"/>
                  <a:gd name="f660" fmla="*/ f551 f315 1"/>
                  <a:gd name="f661" fmla="*/ f552 f314 1"/>
                  <a:gd name="f662" fmla="*/ f553 f315 1"/>
                  <a:gd name="f663" fmla="*/ f554 f314 1"/>
                  <a:gd name="f664" fmla="*/ f555 f315 1"/>
                  <a:gd name="f665" fmla="*/ f556 f314 1"/>
                  <a:gd name="f666" fmla="*/ f557 f315 1"/>
                  <a:gd name="f667" fmla="*/ f558 f314 1"/>
                  <a:gd name="f668" fmla="*/ f559 f315 1"/>
                  <a:gd name="f669" fmla="*/ f560 f314 1"/>
                  <a:gd name="f670" fmla="*/ f561 f315 1"/>
                  <a:gd name="f671" fmla="*/ f562 f314 1"/>
                  <a:gd name="f672" fmla="*/ f563 f315 1"/>
                  <a:gd name="f673" fmla="*/ f564 f314 1"/>
                  <a:gd name="f674" fmla="*/ f565 f315 1"/>
                  <a:gd name="f675" fmla="*/ f566 f314 1"/>
                  <a:gd name="f676" fmla="*/ f567 f315 1"/>
                  <a:gd name="f677" fmla="*/ f568 f314 1"/>
                  <a:gd name="f678" fmla="*/ f569 f315 1"/>
                  <a:gd name="f679" fmla="*/ f570 f314 1"/>
                  <a:gd name="f680" fmla="*/ f571 f315 1"/>
                  <a:gd name="f681" fmla="*/ f572 f314 1"/>
                  <a:gd name="f682" fmla="*/ f573 f315 1"/>
                  <a:gd name="f683" fmla="*/ f574 f314 1"/>
                  <a:gd name="f684" fmla="*/ f575 f315 1"/>
                  <a:gd name="f685" fmla="*/ f576 f314 1"/>
                  <a:gd name="f686" fmla="*/ f577 f315 1"/>
                  <a:gd name="f687" fmla="*/ f578 f314 1"/>
                  <a:gd name="f688" fmla="*/ f579 f315 1"/>
                  <a:gd name="f689" fmla="*/ f580 f314 1"/>
                  <a:gd name="f690" fmla="*/ f581 f315 1"/>
                  <a:gd name="f691" fmla="*/ f582 f314 1"/>
                  <a:gd name="f692" fmla="*/ f583 f315 1"/>
                  <a:gd name="f693" fmla="*/ f584 f314 1"/>
                  <a:gd name="f694" fmla="*/ f585 f315 1"/>
                  <a:gd name="f695" fmla="*/ f586 f314 1"/>
                  <a:gd name="f696" fmla="*/ f587 f315 1"/>
                  <a:gd name="f697" fmla="*/ f588 f314 1"/>
                  <a:gd name="f698" fmla="*/ f589 f315 1"/>
                  <a:gd name="f699" fmla="*/ f590 f314 1"/>
                  <a:gd name="f700" fmla="*/ f591 f315 1"/>
                  <a:gd name="f701" fmla="*/ f592 f314 1"/>
                  <a:gd name="f702" fmla="*/ f593 f315 1"/>
                  <a:gd name="f703" fmla="*/ f594 f314 1"/>
                  <a:gd name="f704" fmla="*/ f595 f315 1"/>
                  <a:gd name="f705" fmla="*/ f596 f314 1"/>
                  <a:gd name="f706" fmla="*/ f597 f315 1"/>
                  <a:gd name="f707" fmla="*/ f598 f314 1"/>
                  <a:gd name="f708" fmla="*/ f599 f315 1"/>
                  <a:gd name="f709" fmla="*/ f600 f314 1"/>
                  <a:gd name="f710" fmla="*/ f601 f315 1"/>
                  <a:gd name="f711" fmla="*/ f602 f314 1"/>
                  <a:gd name="f712" fmla="*/ f603 f315 1"/>
                  <a:gd name="f713" fmla="*/ f604 f314 1"/>
                  <a:gd name="f714" fmla="*/ f605 f315 1"/>
                  <a:gd name="f715" fmla="*/ f606 f314 1"/>
                  <a:gd name="f716" fmla="*/ f607 f315 1"/>
                  <a:gd name="f717" fmla="*/ f608 f314 1"/>
                  <a:gd name="f718" fmla="*/ f609 f315 1"/>
                  <a:gd name="f719" fmla="*/ f610 f314 1"/>
                  <a:gd name="f720" fmla="*/ f611 f315 1"/>
                  <a:gd name="f721" fmla="*/ f612 f314 1"/>
                  <a:gd name="f722" fmla="*/ f613 f314 1"/>
                  <a:gd name="f723" fmla="*/ f614 f315 1"/>
                  <a:gd name="f724" fmla="*/ f615 f314 1"/>
                  <a:gd name="f725" fmla="*/ f616 f315 1"/>
                  <a:gd name="f726" fmla="*/ f617 f314 1"/>
                  <a:gd name="f727" fmla="*/ f618 f315 1"/>
                  <a:gd name="f728" fmla="*/ f619 f314 1"/>
                  <a:gd name="f729" fmla="*/ f620 f315 1"/>
                  <a:gd name="f730" fmla="*/ f621 f314 1"/>
                  <a:gd name="f731" fmla="*/ f622 f315 1"/>
                  <a:gd name="f732" fmla="*/ f623 f314 1"/>
                  <a:gd name="f733" fmla="*/ f624 f315 1"/>
                  <a:gd name="f734" fmla="*/ f625 f314 1"/>
                  <a:gd name="f735" fmla="*/ f626 f315 1"/>
                  <a:gd name="f736" fmla="*/ f627 f314 1"/>
                  <a:gd name="f737" fmla="*/ f628 f315 1"/>
                  <a:gd name="f738" fmla="*/ f629 f314 1"/>
                  <a:gd name="f739" fmla="*/ f630 f315 1"/>
                  <a:gd name="f740" fmla="*/ f631 f314 1"/>
                  <a:gd name="f741" fmla="*/ f632 f315 1"/>
                  <a:gd name="f742" fmla="*/ f633 f314 1"/>
                  <a:gd name="f743" fmla="*/ f634 f315 1"/>
                  <a:gd name="f744" fmla="*/ f635 f314 1"/>
                  <a:gd name="f745" fmla="*/ f636 f315 1"/>
                  <a:gd name="f746" fmla="*/ f637 f314 1"/>
                  <a:gd name="f747" fmla="*/ f638 f315 1"/>
                  <a:gd name="f748" fmla="*/ f639 f314 1"/>
                  <a:gd name="f749" fmla="*/ f640 f315 1"/>
                  <a:gd name="f750" fmla="*/ f641 f314 1"/>
                  <a:gd name="f751" fmla="*/ f642 f315 1"/>
                  <a:gd name="f752" fmla="*/ f643 f314 1"/>
                  <a:gd name="f753" fmla="*/ f644 f315 1"/>
                </a:gdLst>
                <a:ahLst/>
                <a:cxnLst>
                  <a:cxn ang="3cd4">
                    <a:pos x="hc" y="t"/>
                  </a:cxn>
                  <a:cxn ang="0">
                    <a:pos x="r" y="vc"/>
                  </a:cxn>
                  <a:cxn ang="cd4">
                    <a:pos x="hc" y="b"/>
                  </a:cxn>
                  <a:cxn ang="cd2">
                    <a:pos x="l" y="vc"/>
                  </a:cxn>
                  <a:cxn ang="f430">
                    <a:pos x="f649" y="f650"/>
                  </a:cxn>
                  <a:cxn ang="f430">
                    <a:pos x="f651" y="f652"/>
                  </a:cxn>
                  <a:cxn ang="f430">
                    <a:pos x="f653" y="f654"/>
                  </a:cxn>
                  <a:cxn ang="f430">
                    <a:pos x="f655" y="f656"/>
                  </a:cxn>
                  <a:cxn ang="f430">
                    <a:pos x="f657" y="f658"/>
                  </a:cxn>
                  <a:cxn ang="f430">
                    <a:pos x="f659" y="f660"/>
                  </a:cxn>
                  <a:cxn ang="f430">
                    <a:pos x="f661" y="f662"/>
                  </a:cxn>
                  <a:cxn ang="f430">
                    <a:pos x="f663" y="f664"/>
                  </a:cxn>
                  <a:cxn ang="f430">
                    <a:pos x="f665" y="f666"/>
                  </a:cxn>
                  <a:cxn ang="f430">
                    <a:pos x="f667" y="f668"/>
                  </a:cxn>
                  <a:cxn ang="f430">
                    <a:pos x="f669" y="f670"/>
                  </a:cxn>
                  <a:cxn ang="f430">
                    <a:pos x="f671" y="f672"/>
                  </a:cxn>
                  <a:cxn ang="f430">
                    <a:pos x="f673" y="f674"/>
                  </a:cxn>
                  <a:cxn ang="f430">
                    <a:pos x="f675" y="f676"/>
                  </a:cxn>
                  <a:cxn ang="f430">
                    <a:pos x="f677" y="f678"/>
                  </a:cxn>
                  <a:cxn ang="f430">
                    <a:pos x="f679" y="f680"/>
                  </a:cxn>
                  <a:cxn ang="f430">
                    <a:pos x="f681" y="f682"/>
                  </a:cxn>
                  <a:cxn ang="f430">
                    <a:pos x="f683" y="f684"/>
                  </a:cxn>
                  <a:cxn ang="f430">
                    <a:pos x="f685" y="f686"/>
                  </a:cxn>
                  <a:cxn ang="f430">
                    <a:pos x="f687" y="f688"/>
                  </a:cxn>
                  <a:cxn ang="f430">
                    <a:pos x="f689" y="f690"/>
                  </a:cxn>
                  <a:cxn ang="f430">
                    <a:pos x="f691" y="f692"/>
                  </a:cxn>
                  <a:cxn ang="f430">
                    <a:pos x="f693" y="f694"/>
                  </a:cxn>
                  <a:cxn ang="f430">
                    <a:pos x="f695" y="f696"/>
                  </a:cxn>
                  <a:cxn ang="f430">
                    <a:pos x="f697" y="f698"/>
                  </a:cxn>
                  <a:cxn ang="f430">
                    <a:pos x="f699" y="f700"/>
                  </a:cxn>
                  <a:cxn ang="f430">
                    <a:pos x="f701" y="f702"/>
                  </a:cxn>
                  <a:cxn ang="f430">
                    <a:pos x="f703" y="f704"/>
                  </a:cxn>
                  <a:cxn ang="f430">
                    <a:pos x="f705" y="f706"/>
                  </a:cxn>
                  <a:cxn ang="f430">
                    <a:pos x="f707" y="f708"/>
                  </a:cxn>
                  <a:cxn ang="f430">
                    <a:pos x="f709" y="f710"/>
                  </a:cxn>
                  <a:cxn ang="f430">
                    <a:pos x="f711" y="f712"/>
                  </a:cxn>
                  <a:cxn ang="f430">
                    <a:pos x="f713" y="f714"/>
                  </a:cxn>
                  <a:cxn ang="f430">
                    <a:pos x="f715" y="f716"/>
                  </a:cxn>
                  <a:cxn ang="f430">
                    <a:pos x="f717" y="f718"/>
                  </a:cxn>
                  <a:cxn ang="f430">
                    <a:pos x="f719" y="f720"/>
                  </a:cxn>
                  <a:cxn ang="f430">
                    <a:pos x="f721" y="f708"/>
                  </a:cxn>
                  <a:cxn ang="f430">
                    <a:pos x="f722" y="f723"/>
                  </a:cxn>
                  <a:cxn ang="f430">
                    <a:pos x="f724" y="f725"/>
                  </a:cxn>
                  <a:cxn ang="f430">
                    <a:pos x="f726" y="f727"/>
                  </a:cxn>
                  <a:cxn ang="f430">
                    <a:pos x="f728" y="f729"/>
                  </a:cxn>
                  <a:cxn ang="f430">
                    <a:pos x="f730" y="f731"/>
                  </a:cxn>
                  <a:cxn ang="f430">
                    <a:pos x="f732" y="f733"/>
                  </a:cxn>
                  <a:cxn ang="f430">
                    <a:pos x="f734" y="f735"/>
                  </a:cxn>
                  <a:cxn ang="f430">
                    <a:pos x="f736" y="f737"/>
                  </a:cxn>
                  <a:cxn ang="f430">
                    <a:pos x="f738" y="f739"/>
                  </a:cxn>
                  <a:cxn ang="f430">
                    <a:pos x="f740" y="f741"/>
                  </a:cxn>
                  <a:cxn ang="f430">
                    <a:pos x="f742" y="f743"/>
                  </a:cxn>
                  <a:cxn ang="f430">
                    <a:pos x="f744" y="f745"/>
                  </a:cxn>
                  <a:cxn ang="f430">
                    <a:pos x="f746" y="f747"/>
                  </a:cxn>
                  <a:cxn ang="f430">
                    <a:pos x="f748" y="f749"/>
                  </a:cxn>
                  <a:cxn ang="f430">
                    <a:pos x="f750" y="f751"/>
                  </a:cxn>
                  <a:cxn ang="f430">
                    <a:pos x="f752" y="f753"/>
                  </a:cxn>
                </a:cxnLst>
                <a:rect l="f645" t="f648" r="f646" b="f647"/>
                <a:pathLst>
                  <a:path w="3537" h="3882">
                    <a:moveTo>
                      <a:pt x="f9" y="f6"/>
                    </a:moveTo>
                    <a:lnTo>
                      <a:pt x="f10" y="f6"/>
                    </a:lnTo>
                    <a:lnTo>
                      <a:pt x="f11" y="f12"/>
                    </a:lnTo>
                    <a:lnTo>
                      <a:pt x="f13" y="f14"/>
                    </a:lnTo>
                    <a:lnTo>
                      <a:pt x="f15" y="f16"/>
                    </a:lnTo>
                    <a:lnTo>
                      <a:pt x="f17" y="f18"/>
                    </a:lnTo>
                    <a:lnTo>
                      <a:pt x="f19" y="f20"/>
                    </a:lnTo>
                    <a:lnTo>
                      <a:pt x="f21" y="f22"/>
                    </a:lnTo>
                    <a:lnTo>
                      <a:pt x="f23" y="f24"/>
                    </a:lnTo>
                    <a:lnTo>
                      <a:pt x="f25" y="f26"/>
                    </a:lnTo>
                    <a:lnTo>
                      <a:pt x="f27" y="f28"/>
                    </a:lnTo>
                    <a:lnTo>
                      <a:pt x="f29" y="f2"/>
                    </a:lnTo>
                    <a:lnTo>
                      <a:pt x="f30" y="f31"/>
                    </a:lnTo>
                    <a:lnTo>
                      <a:pt x="f32" y="f33"/>
                    </a:lnTo>
                    <a:lnTo>
                      <a:pt x="f34" y="f35"/>
                    </a:lnTo>
                    <a:lnTo>
                      <a:pt x="f7"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54"/>
                    </a:lnTo>
                    <a:lnTo>
                      <a:pt x="f84" y="f85"/>
                    </a:lnTo>
                    <a:lnTo>
                      <a:pt x="f86" y="f87"/>
                    </a:lnTo>
                    <a:lnTo>
                      <a:pt x="f88" y="f89"/>
                    </a:lnTo>
                    <a:lnTo>
                      <a:pt x="f90" y="f91"/>
                    </a:lnTo>
                    <a:lnTo>
                      <a:pt x="f92" y="f93"/>
                    </a:lnTo>
                    <a:lnTo>
                      <a:pt x="f42"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115" y="f116"/>
                    </a:lnTo>
                    <a:lnTo>
                      <a:pt x="f31"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7"/>
                    </a:lnTo>
                    <a:lnTo>
                      <a:pt x="f138" y="f139"/>
                    </a:lnTo>
                    <a:lnTo>
                      <a:pt x="f140" y="f141"/>
                    </a:lnTo>
                    <a:lnTo>
                      <a:pt x="f142"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164" y="f165"/>
                    </a:lnTo>
                    <a:lnTo>
                      <a:pt x="f166" y="f167"/>
                    </a:lnTo>
                    <a:lnTo>
                      <a:pt x="f168" y="f169"/>
                    </a:lnTo>
                    <a:lnTo>
                      <a:pt x="f170" y="f171"/>
                    </a:lnTo>
                    <a:lnTo>
                      <a:pt x="f172" y="f173"/>
                    </a:lnTo>
                    <a:lnTo>
                      <a:pt x="f174" y="f175"/>
                    </a:lnTo>
                    <a:lnTo>
                      <a:pt x="f176" y="f177"/>
                    </a:lnTo>
                    <a:lnTo>
                      <a:pt x="f178" y="f179"/>
                    </a:lnTo>
                    <a:lnTo>
                      <a:pt x="f180" y="f181"/>
                    </a:lnTo>
                    <a:lnTo>
                      <a:pt x="f182" y="f183"/>
                    </a:lnTo>
                    <a:lnTo>
                      <a:pt x="f184" y="f185"/>
                    </a:lnTo>
                    <a:lnTo>
                      <a:pt x="f186" y="f187"/>
                    </a:lnTo>
                    <a:lnTo>
                      <a:pt x="f188" y="f189"/>
                    </a:lnTo>
                    <a:lnTo>
                      <a:pt x="f190" y="f191"/>
                    </a:lnTo>
                    <a:lnTo>
                      <a:pt x="f192" y="f193"/>
                    </a:lnTo>
                    <a:lnTo>
                      <a:pt x="f194" y="f195"/>
                    </a:lnTo>
                    <a:lnTo>
                      <a:pt x="f196" y="f197"/>
                    </a:lnTo>
                    <a:lnTo>
                      <a:pt x="f198" y="f199"/>
                    </a:lnTo>
                    <a:lnTo>
                      <a:pt x="f200" y="f201"/>
                    </a:lnTo>
                    <a:lnTo>
                      <a:pt x="f202" y="f203"/>
                    </a:lnTo>
                    <a:lnTo>
                      <a:pt x="f204" y="f205"/>
                    </a:lnTo>
                    <a:lnTo>
                      <a:pt x="f206" y="f8"/>
                    </a:lnTo>
                    <a:lnTo>
                      <a:pt x="f207" y="f8"/>
                    </a:lnTo>
                    <a:lnTo>
                      <a:pt x="f208" y="f8"/>
                    </a:lnTo>
                    <a:lnTo>
                      <a:pt x="f209" y="f210"/>
                    </a:lnTo>
                    <a:lnTo>
                      <a:pt x="f211" y="f212"/>
                    </a:lnTo>
                    <a:lnTo>
                      <a:pt x="f213" y="f214"/>
                    </a:lnTo>
                    <a:lnTo>
                      <a:pt x="f215" y="f216"/>
                    </a:lnTo>
                    <a:lnTo>
                      <a:pt x="f217" y="f218"/>
                    </a:lnTo>
                    <a:lnTo>
                      <a:pt x="f219" y="f181"/>
                    </a:lnTo>
                    <a:lnTo>
                      <a:pt x="f220" y="f221"/>
                    </a:lnTo>
                    <a:lnTo>
                      <a:pt x="f222" y="f223"/>
                    </a:lnTo>
                    <a:lnTo>
                      <a:pt x="f224" y="f225"/>
                    </a:lnTo>
                    <a:lnTo>
                      <a:pt x="f95" y="f226"/>
                    </a:lnTo>
                    <a:lnTo>
                      <a:pt x="f227" y="f228"/>
                    </a:lnTo>
                    <a:lnTo>
                      <a:pt x="f229" y="f230"/>
                    </a:lnTo>
                    <a:lnTo>
                      <a:pt x="f231" y="f232"/>
                    </a:lnTo>
                    <a:lnTo>
                      <a:pt x="f233" y="f234"/>
                    </a:lnTo>
                    <a:lnTo>
                      <a:pt x="f235" y="f236"/>
                    </a:lnTo>
                    <a:lnTo>
                      <a:pt x="f237" y="f238"/>
                    </a:lnTo>
                    <a:lnTo>
                      <a:pt x="f239" y="f240"/>
                    </a:lnTo>
                    <a:lnTo>
                      <a:pt x="f241" y="f242"/>
                    </a:lnTo>
                    <a:lnTo>
                      <a:pt x="f243" y="f244"/>
                    </a:lnTo>
                    <a:lnTo>
                      <a:pt x="f245" y="f246"/>
                    </a:lnTo>
                    <a:lnTo>
                      <a:pt x="f247" y="f248"/>
                    </a:lnTo>
                    <a:lnTo>
                      <a:pt x="f249" y="f250"/>
                    </a:lnTo>
                    <a:lnTo>
                      <a:pt x="f251" y="f252"/>
                    </a:lnTo>
                    <a:lnTo>
                      <a:pt x="f253" y="f254"/>
                    </a:lnTo>
                    <a:lnTo>
                      <a:pt x="f255" y="f256"/>
                    </a:lnTo>
                    <a:lnTo>
                      <a:pt x="f257" y="f258"/>
                    </a:lnTo>
                    <a:lnTo>
                      <a:pt x="f259" y="f260"/>
                    </a:lnTo>
                    <a:lnTo>
                      <a:pt x="f261" y="f262"/>
                    </a:lnTo>
                    <a:lnTo>
                      <a:pt x="f6" y="f263"/>
                    </a:lnTo>
                    <a:lnTo>
                      <a:pt x="f264" y="f265"/>
                    </a:lnTo>
                    <a:lnTo>
                      <a:pt x="f266" y="f267"/>
                    </a:lnTo>
                    <a:lnTo>
                      <a:pt x="f268" y="f269"/>
                    </a:lnTo>
                    <a:lnTo>
                      <a:pt x="f255" y="f270"/>
                    </a:lnTo>
                    <a:lnTo>
                      <a:pt x="f271" y="f272"/>
                    </a:lnTo>
                    <a:lnTo>
                      <a:pt x="f273" y="f274"/>
                    </a:lnTo>
                    <a:lnTo>
                      <a:pt x="f275" y="f276"/>
                    </a:lnTo>
                    <a:lnTo>
                      <a:pt x="f277" y="f278"/>
                    </a:lnTo>
                    <a:lnTo>
                      <a:pt x="f279" y="f280"/>
                    </a:lnTo>
                    <a:lnTo>
                      <a:pt x="f281" y="f282"/>
                    </a:lnTo>
                    <a:lnTo>
                      <a:pt x="f142" y="f283"/>
                    </a:lnTo>
                    <a:lnTo>
                      <a:pt x="f284" y="f285"/>
                    </a:lnTo>
                    <a:lnTo>
                      <a:pt x="f286" y="f287"/>
                    </a:lnTo>
                    <a:lnTo>
                      <a:pt x="f288" y="f289"/>
                    </a:lnTo>
                    <a:lnTo>
                      <a:pt x="f290" y="f291"/>
                    </a:lnTo>
                    <a:lnTo>
                      <a:pt x="f292" y="f293"/>
                    </a:lnTo>
                    <a:lnTo>
                      <a:pt x="f294" y="f295"/>
                    </a:lnTo>
                    <a:lnTo>
                      <a:pt x="f296" y="f297"/>
                    </a:lnTo>
                    <a:lnTo>
                      <a:pt x="f104" y="f298"/>
                    </a:lnTo>
                    <a:lnTo>
                      <a:pt x="f299" y="f300"/>
                    </a:lnTo>
                    <a:lnTo>
                      <a:pt x="f301" y="f302"/>
                    </a:lnTo>
                    <a:lnTo>
                      <a:pt x="f303" y="f304"/>
                    </a:lnTo>
                    <a:lnTo>
                      <a:pt x="f305" y="f306"/>
                    </a:lnTo>
                    <a:lnTo>
                      <a:pt x="f307" y="f308"/>
                    </a:lnTo>
                    <a:lnTo>
                      <a:pt x="f309" y="f310"/>
                    </a:lnTo>
                    <a:lnTo>
                      <a:pt x="f311" y="f312"/>
                    </a:lnTo>
                    <a:lnTo>
                      <a:pt x="f9" y="f6"/>
                    </a:lnTo>
                    <a:close/>
                  </a:path>
                </a:pathLst>
              </a:custGeom>
              <a:solidFill>
                <a:srgbClr val="595959"/>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53" name="Freeform 104">
                <a:extLst>
                  <a:ext uri="{FF2B5EF4-FFF2-40B4-BE49-F238E27FC236}">
                    <a16:creationId xmlns:a16="http://schemas.microsoft.com/office/drawing/2014/main" id="{53CAD2FE-6C54-62C9-DE7C-BBA770A10C44}"/>
                  </a:ext>
                </a:extLst>
              </p:cNvPr>
              <p:cNvSpPr/>
              <p:nvPr/>
            </p:nvSpPr>
            <p:spPr>
              <a:xfrm>
                <a:off x="3114665" y="1606289"/>
                <a:ext cx="216731" cy="77129"/>
              </a:xfrm>
              <a:custGeom>
                <a:avLst/>
                <a:gdLst>
                  <a:gd name="f0" fmla="val 10800000"/>
                  <a:gd name="f1" fmla="val 5400000"/>
                  <a:gd name="f2" fmla="val 180"/>
                  <a:gd name="f3" fmla="val w"/>
                  <a:gd name="f4" fmla="val h"/>
                  <a:gd name="f5" fmla="val 0"/>
                  <a:gd name="f6" fmla="val 916"/>
                  <a:gd name="f7" fmla="val 324"/>
                  <a:gd name="f8" fmla="val 863"/>
                  <a:gd name="f9" fmla="val 885"/>
                  <a:gd name="f10" fmla="val 81"/>
                  <a:gd name="f11" fmla="val 902"/>
                  <a:gd name="f12" fmla="val 160"/>
                  <a:gd name="f13" fmla="val 233"/>
                  <a:gd name="f14" fmla="val 15"/>
                  <a:gd name="f15" fmla="val 9"/>
                  <a:gd name="f16" fmla="val 281"/>
                  <a:gd name="f17" fmla="val 234"/>
                  <a:gd name="f18" fmla="+- 0 0 -90"/>
                  <a:gd name="f19" fmla="*/ f3 1 916"/>
                  <a:gd name="f20" fmla="*/ f4 1 324"/>
                  <a:gd name="f21" fmla="val f5"/>
                  <a:gd name="f22" fmla="val f6"/>
                  <a:gd name="f23" fmla="val f7"/>
                  <a:gd name="f24" fmla="*/ f18 f0 1"/>
                  <a:gd name="f25" fmla="+- f23 0 f21"/>
                  <a:gd name="f26" fmla="+- f22 0 f21"/>
                  <a:gd name="f27" fmla="*/ f24 1 f2"/>
                  <a:gd name="f28" fmla="*/ f26 1 916"/>
                  <a:gd name="f29" fmla="*/ f25 1 324"/>
                  <a:gd name="f30" fmla="*/ 863 f26 1"/>
                  <a:gd name="f31" fmla="*/ 0 f25 1"/>
                  <a:gd name="f32" fmla="*/ 885 f26 1"/>
                  <a:gd name="f33" fmla="*/ 81 f25 1"/>
                  <a:gd name="f34" fmla="*/ 902 f26 1"/>
                  <a:gd name="f35" fmla="*/ 160 f25 1"/>
                  <a:gd name="f36" fmla="*/ 916 f26 1"/>
                  <a:gd name="f37" fmla="*/ 233 f25 1"/>
                  <a:gd name="f38" fmla="*/ 15 f26 1"/>
                  <a:gd name="f39" fmla="*/ 324 f25 1"/>
                  <a:gd name="f40" fmla="*/ 9 f26 1"/>
                  <a:gd name="f41" fmla="*/ 281 f25 1"/>
                  <a:gd name="f42" fmla="*/ 0 f26 1"/>
                  <a:gd name="f43" fmla="*/ 234 f25 1"/>
                  <a:gd name="f44" fmla="+- f27 0 f1"/>
                  <a:gd name="f45" fmla="*/ f30 1 916"/>
                  <a:gd name="f46" fmla="*/ f31 1 324"/>
                  <a:gd name="f47" fmla="*/ f32 1 916"/>
                  <a:gd name="f48" fmla="*/ f33 1 324"/>
                  <a:gd name="f49" fmla="*/ f34 1 916"/>
                  <a:gd name="f50" fmla="*/ f35 1 324"/>
                  <a:gd name="f51" fmla="*/ f36 1 916"/>
                  <a:gd name="f52" fmla="*/ f37 1 324"/>
                  <a:gd name="f53" fmla="*/ f38 1 916"/>
                  <a:gd name="f54" fmla="*/ f39 1 324"/>
                  <a:gd name="f55" fmla="*/ f40 1 916"/>
                  <a:gd name="f56" fmla="*/ f41 1 324"/>
                  <a:gd name="f57" fmla="*/ f42 1 916"/>
                  <a:gd name="f58" fmla="*/ f43 1 324"/>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916" h="324">
                    <a:moveTo>
                      <a:pt x="f8" y="f5"/>
                    </a:moveTo>
                    <a:lnTo>
                      <a:pt x="f9" y="f10"/>
                    </a:lnTo>
                    <a:lnTo>
                      <a:pt x="f11" y="f12"/>
                    </a:lnTo>
                    <a:lnTo>
                      <a:pt x="f6" y="f13"/>
                    </a:lnTo>
                    <a:lnTo>
                      <a:pt x="f14" y="f7"/>
                    </a:lnTo>
                    <a:lnTo>
                      <a:pt x="f15" y="f16"/>
                    </a:lnTo>
                    <a:lnTo>
                      <a:pt x="f5" y="f17"/>
                    </a:lnTo>
                    <a:lnTo>
                      <a:pt x="f8" y="f5"/>
                    </a:lnTo>
                    <a:close/>
                  </a:path>
                </a:pathLst>
              </a:custGeom>
              <a:solidFill>
                <a:srgbClr val="FFFF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54" name="Freeform 105">
                <a:extLst>
                  <a:ext uri="{FF2B5EF4-FFF2-40B4-BE49-F238E27FC236}">
                    <a16:creationId xmlns:a16="http://schemas.microsoft.com/office/drawing/2014/main" id="{011E0467-A6DC-760C-F442-BBB60C53F58F}"/>
                  </a:ext>
                </a:extLst>
              </p:cNvPr>
              <p:cNvSpPr/>
              <p:nvPr/>
            </p:nvSpPr>
            <p:spPr>
              <a:xfrm>
                <a:off x="3119877" y="1702356"/>
                <a:ext cx="218623" cy="41641"/>
              </a:xfrm>
              <a:custGeom>
                <a:avLst/>
                <a:gdLst>
                  <a:gd name="f0" fmla="val 10800000"/>
                  <a:gd name="f1" fmla="val 5400000"/>
                  <a:gd name="f2" fmla="val 180"/>
                  <a:gd name="f3" fmla="val w"/>
                  <a:gd name="f4" fmla="val h"/>
                  <a:gd name="f5" fmla="val 0"/>
                  <a:gd name="f6" fmla="val 924"/>
                  <a:gd name="f7" fmla="val 177"/>
                  <a:gd name="f8" fmla="val 917"/>
                  <a:gd name="f9" fmla="val 921"/>
                  <a:gd name="f10" fmla="val 45"/>
                  <a:gd name="f11" fmla="val 922"/>
                  <a:gd name="f12" fmla="val 83"/>
                  <a:gd name="f13" fmla="val 116"/>
                  <a:gd name="f14" fmla="val 143"/>
                  <a:gd name="f15" fmla="val 162"/>
                  <a:gd name="f16" fmla="val 173"/>
                  <a:gd name="f17" fmla="val 171"/>
                  <a:gd name="f18" fmla="val 167"/>
                  <a:gd name="f19" fmla="val 1"/>
                  <a:gd name="f20" fmla="val 154"/>
                  <a:gd name="f21" fmla="val 2"/>
                  <a:gd name="f22" fmla="val 135"/>
                  <a:gd name="f23" fmla="val 3"/>
                  <a:gd name="f24" fmla="val 107"/>
                  <a:gd name="f25" fmla="val 73"/>
                  <a:gd name="f26" fmla="+- 0 0 -90"/>
                  <a:gd name="f27" fmla="*/ f3 1 924"/>
                  <a:gd name="f28" fmla="*/ f4 1 177"/>
                  <a:gd name="f29" fmla="val f5"/>
                  <a:gd name="f30" fmla="val f6"/>
                  <a:gd name="f31" fmla="val f7"/>
                  <a:gd name="f32" fmla="*/ f26 f0 1"/>
                  <a:gd name="f33" fmla="+- f31 0 f29"/>
                  <a:gd name="f34" fmla="+- f30 0 f29"/>
                  <a:gd name="f35" fmla="*/ f32 1 f2"/>
                  <a:gd name="f36" fmla="*/ f34 1 924"/>
                  <a:gd name="f37" fmla="*/ f33 1 177"/>
                  <a:gd name="f38" fmla="*/ 917 f34 1"/>
                  <a:gd name="f39" fmla="*/ 0 f33 1"/>
                  <a:gd name="f40" fmla="*/ 921 f34 1"/>
                  <a:gd name="f41" fmla="*/ 45 f33 1"/>
                  <a:gd name="f42" fmla="*/ 922 f34 1"/>
                  <a:gd name="f43" fmla="*/ 83 f33 1"/>
                  <a:gd name="f44" fmla="*/ 924 f34 1"/>
                  <a:gd name="f45" fmla="*/ 116 f33 1"/>
                  <a:gd name="f46" fmla="*/ 143 f33 1"/>
                  <a:gd name="f47" fmla="*/ 162 f33 1"/>
                  <a:gd name="f48" fmla="*/ 173 f33 1"/>
                  <a:gd name="f49" fmla="*/ 177 f33 1"/>
                  <a:gd name="f50" fmla="*/ 0 f34 1"/>
                  <a:gd name="f51" fmla="*/ 171 f33 1"/>
                  <a:gd name="f52" fmla="*/ 167 f33 1"/>
                  <a:gd name="f53" fmla="*/ 1 f34 1"/>
                  <a:gd name="f54" fmla="*/ 154 f33 1"/>
                  <a:gd name="f55" fmla="*/ 2 f34 1"/>
                  <a:gd name="f56" fmla="*/ 135 f33 1"/>
                  <a:gd name="f57" fmla="*/ 3 f34 1"/>
                  <a:gd name="f58" fmla="*/ 107 f33 1"/>
                  <a:gd name="f59" fmla="*/ 73 f33 1"/>
                  <a:gd name="f60" fmla="+- f35 0 f1"/>
                  <a:gd name="f61" fmla="*/ f38 1 924"/>
                  <a:gd name="f62" fmla="*/ f39 1 177"/>
                  <a:gd name="f63" fmla="*/ f40 1 924"/>
                  <a:gd name="f64" fmla="*/ f41 1 177"/>
                  <a:gd name="f65" fmla="*/ f42 1 924"/>
                  <a:gd name="f66" fmla="*/ f43 1 177"/>
                  <a:gd name="f67" fmla="*/ f44 1 924"/>
                  <a:gd name="f68" fmla="*/ f45 1 177"/>
                  <a:gd name="f69" fmla="*/ f46 1 177"/>
                  <a:gd name="f70" fmla="*/ f47 1 177"/>
                  <a:gd name="f71" fmla="*/ f48 1 177"/>
                  <a:gd name="f72" fmla="*/ f49 1 177"/>
                  <a:gd name="f73" fmla="*/ f50 1 924"/>
                  <a:gd name="f74" fmla="*/ f51 1 177"/>
                  <a:gd name="f75" fmla="*/ f52 1 177"/>
                  <a:gd name="f76" fmla="*/ f53 1 924"/>
                  <a:gd name="f77" fmla="*/ f54 1 177"/>
                  <a:gd name="f78" fmla="*/ f55 1 924"/>
                  <a:gd name="f79" fmla="*/ f56 1 177"/>
                  <a:gd name="f80" fmla="*/ f57 1 924"/>
                  <a:gd name="f81" fmla="*/ f58 1 177"/>
                  <a:gd name="f82" fmla="*/ f59 1 177"/>
                  <a:gd name="f83" fmla="*/ 0 1 f36"/>
                  <a:gd name="f84" fmla="*/ f30 1 f36"/>
                  <a:gd name="f85" fmla="*/ 0 1 f37"/>
                  <a:gd name="f86" fmla="*/ f31 1 f37"/>
                  <a:gd name="f87" fmla="*/ f61 1 f36"/>
                  <a:gd name="f88" fmla="*/ f62 1 f37"/>
                  <a:gd name="f89" fmla="*/ f63 1 f36"/>
                  <a:gd name="f90" fmla="*/ f64 1 f37"/>
                  <a:gd name="f91" fmla="*/ f65 1 f36"/>
                  <a:gd name="f92" fmla="*/ f66 1 f37"/>
                  <a:gd name="f93" fmla="*/ f67 1 f36"/>
                  <a:gd name="f94" fmla="*/ f68 1 f37"/>
                  <a:gd name="f95" fmla="*/ f69 1 f37"/>
                  <a:gd name="f96" fmla="*/ f70 1 f37"/>
                  <a:gd name="f97" fmla="*/ f71 1 f37"/>
                  <a:gd name="f98" fmla="*/ f72 1 f37"/>
                  <a:gd name="f99" fmla="*/ f73 1 f36"/>
                  <a:gd name="f100" fmla="*/ f74 1 f37"/>
                  <a:gd name="f101" fmla="*/ f75 1 f37"/>
                  <a:gd name="f102" fmla="*/ f76 1 f36"/>
                  <a:gd name="f103" fmla="*/ f77 1 f37"/>
                  <a:gd name="f104" fmla="*/ f78 1 f36"/>
                  <a:gd name="f105" fmla="*/ f79 1 f37"/>
                  <a:gd name="f106" fmla="*/ f80 1 f36"/>
                  <a:gd name="f107" fmla="*/ f81 1 f37"/>
                  <a:gd name="f108" fmla="*/ f82 1 f37"/>
                  <a:gd name="f109" fmla="*/ f83 f27 1"/>
                  <a:gd name="f110" fmla="*/ f84 f27 1"/>
                  <a:gd name="f111" fmla="*/ f86 f28 1"/>
                  <a:gd name="f112" fmla="*/ f85 f28 1"/>
                  <a:gd name="f113" fmla="*/ f87 f27 1"/>
                  <a:gd name="f114" fmla="*/ f88 f28 1"/>
                  <a:gd name="f115" fmla="*/ f89 f27 1"/>
                  <a:gd name="f116" fmla="*/ f90 f28 1"/>
                  <a:gd name="f117" fmla="*/ f91 f27 1"/>
                  <a:gd name="f118" fmla="*/ f92 f28 1"/>
                  <a:gd name="f119" fmla="*/ f93 f27 1"/>
                  <a:gd name="f120" fmla="*/ f94 f28 1"/>
                  <a:gd name="f121" fmla="*/ f95 f28 1"/>
                  <a:gd name="f122" fmla="*/ f96 f28 1"/>
                  <a:gd name="f123" fmla="*/ f97 f28 1"/>
                  <a:gd name="f124" fmla="*/ f98 f28 1"/>
                  <a:gd name="f125" fmla="*/ f99 f27 1"/>
                  <a:gd name="f126" fmla="*/ f100 f28 1"/>
                  <a:gd name="f127" fmla="*/ f101 f28 1"/>
                  <a:gd name="f128" fmla="*/ f102 f27 1"/>
                  <a:gd name="f129" fmla="*/ f103 f28 1"/>
                  <a:gd name="f130" fmla="*/ f104 f27 1"/>
                  <a:gd name="f131" fmla="*/ f105 f28 1"/>
                  <a:gd name="f132" fmla="*/ f106 f27 1"/>
                  <a:gd name="f133" fmla="*/ f107 f28 1"/>
                  <a:gd name="f134" fmla="*/ f108 f28 1"/>
                </a:gdLst>
                <a:ahLst/>
                <a:cxnLst>
                  <a:cxn ang="3cd4">
                    <a:pos x="hc" y="t"/>
                  </a:cxn>
                  <a:cxn ang="0">
                    <a:pos x="r" y="vc"/>
                  </a:cxn>
                  <a:cxn ang="cd4">
                    <a:pos x="hc" y="b"/>
                  </a:cxn>
                  <a:cxn ang="cd2">
                    <a:pos x="l" y="vc"/>
                  </a:cxn>
                  <a:cxn ang="f60">
                    <a:pos x="f113" y="f114"/>
                  </a:cxn>
                  <a:cxn ang="f60">
                    <a:pos x="f115" y="f116"/>
                  </a:cxn>
                  <a:cxn ang="f60">
                    <a:pos x="f117" y="f118"/>
                  </a:cxn>
                  <a:cxn ang="f60">
                    <a:pos x="f119" y="f120"/>
                  </a:cxn>
                  <a:cxn ang="f60">
                    <a:pos x="f119" y="f121"/>
                  </a:cxn>
                  <a:cxn ang="f60">
                    <a:pos x="f119" y="f122"/>
                  </a:cxn>
                  <a:cxn ang="f60">
                    <a:pos x="f119" y="f123"/>
                  </a:cxn>
                  <a:cxn ang="f60">
                    <a:pos x="f119" y="f124"/>
                  </a:cxn>
                  <a:cxn ang="f60">
                    <a:pos x="f125" y="f126"/>
                  </a:cxn>
                  <a:cxn ang="f60">
                    <a:pos x="f125" y="f127"/>
                  </a:cxn>
                  <a:cxn ang="f60">
                    <a:pos x="f128" y="f129"/>
                  </a:cxn>
                  <a:cxn ang="f60">
                    <a:pos x="f130" y="f131"/>
                  </a:cxn>
                  <a:cxn ang="f60">
                    <a:pos x="f132" y="f133"/>
                  </a:cxn>
                  <a:cxn ang="f60">
                    <a:pos x="f132" y="f134"/>
                  </a:cxn>
                  <a:cxn ang="f60">
                    <a:pos x="f113" y="f114"/>
                  </a:cxn>
                </a:cxnLst>
                <a:rect l="f109" t="f112" r="f110" b="f111"/>
                <a:pathLst>
                  <a:path w="924" h="177">
                    <a:moveTo>
                      <a:pt x="f8" y="f5"/>
                    </a:moveTo>
                    <a:lnTo>
                      <a:pt x="f9" y="f10"/>
                    </a:lnTo>
                    <a:lnTo>
                      <a:pt x="f11" y="f12"/>
                    </a:lnTo>
                    <a:lnTo>
                      <a:pt x="f6" y="f13"/>
                    </a:lnTo>
                    <a:lnTo>
                      <a:pt x="f6" y="f14"/>
                    </a:lnTo>
                    <a:lnTo>
                      <a:pt x="f6" y="f15"/>
                    </a:lnTo>
                    <a:lnTo>
                      <a:pt x="f6" y="f16"/>
                    </a:lnTo>
                    <a:lnTo>
                      <a:pt x="f6" y="f7"/>
                    </a:lnTo>
                    <a:lnTo>
                      <a:pt x="f5" y="f17"/>
                    </a:lnTo>
                    <a:lnTo>
                      <a:pt x="f5" y="f18"/>
                    </a:lnTo>
                    <a:lnTo>
                      <a:pt x="f19" y="f20"/>
                    </a:lnTo>
                    <a:lnTo>
                      <a:pt x="f21" y="f22"/>
                    </a:lnTo>
                    <a:lnTo>
                      <a:pt x="f23" y="f24"/>
                    </a:lnTo>
                    <a:lnTo>
                      <a:pt x="f23" y="f25"/>
                    </a:lnTo>
                    <a:lnTo>
                      <a:pt x="f8" y="f5"/>
                    </a:lnTo>
                    <a:close/>
                  </a:path>
                </a:pathLst>
              </a:custGeom>
              <a:solidFill>
                <a:srgbClr val="92D05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grpSp>
        <p:grpSp>
          <p:nvGrpSpPr>
            <p:cNvPr id="45" name="Group 111">
              <a:extLst>
                <a:ext uri="{FF2B5EF4-FFF2-40B4-BE49-F238E27FC236}">
                  <a16:creationId xmlns:a16="http://schemas.microsoft.com/office/drawing/2014/main" id="{17A21F51-F53C-4EE7-D571-078E7F2D1461}"/>
                </a:ext>
              </a:extLst>
            </p:cNvPr>
            <p:cNvGrpSpPr/>
            <p:nvPr/>
          </p:nvGrpSpPr>
          <p:grpSpPr>
            <a:xfrm>
              <a:off x="2331244" y="1321298"/>
              <a:ext cx="920233" cy="920233"/>
              <a:chOff x="2331244" y="1321298"/>
              <a:chExt cx="920233" cy="920233"/>
            </a:xfrm>
          </p:grpSpPr>
          <p:grpSp>
            <p:nvGrpSpPr>
              <p:cNvPr id="46" name="Group 112">
                <a:extLst>
                  <a:ext uri="{FF2B5EF4-FFF2-40B4-BE49-F238E27FC236}">
                    <a16:creationId xmlns:a16="http://schemas.microsoft.com/office/drawing/2014/main" id="{AF13C1BA-9FAF-E7AB-75BB-F16ED4416155}"/>
                  </a:ext>
                </a:extLst>
              </p:cNvPr>
              <p:cNvGrpSpPr/>
              <p:nvPr/>
            </p:nvGrpSpPr>
            <p:grpSpPr>
              <a:xfrm>
                <a:off x="2749454" y="1501195"/>
                <a:ext cx="360439" cy="498768"/>
                <a:chOff x="2749454" y="1501195"/>
                <a:chExt cx="360439" cy="498768"/>
              </a:xfrm>
            </p:grpSpPr>
            <p:sp>
              <p:nvSpPr>
                <p:cNvPr id="48" name="Freeform 114">
                  <a:extLst>
                    <a:ext uri="{FF2B5EF4-FFF2-40B4-BE49-F238E27FC236}">
                      <a16:creationId xmlns:a16="http://schemas.microsoft.com/office/drawing/2014/main" id="{16C91D84-7230-EC22-3C02-C3EB93B415A5}"/>
                    </a:ext>
                  </a:extLst>
                </p:cNvPr>
                <p:cNvSpPr/>
                <p:nvPr/>
              </p:nvSpPr>
              <p:spPr>
                <a:xfrm rot="2467683">
                  <a:off x="2769654" y="1501195"/>
                  <a:ext cx="340239" cy="498768"/>
                </a:xfrm>
                <a:custGeom>
                  <a:avLst/>
                  <a:gdLst>
                    <a:gd name="f0" fmla="val 10800000"/>
                    <a:gd name="f1" fmla="val 5400000"/>
                    <a:gd name="f2" fmla="val 180"/>
                    <a:gd name="f3" fmla="val w"/>
                    <a:gd name="f4" fmla="val h"/>
                    <a:gd name="f5" fmla="val 0"/>
                    <a:gd name="f6" fmla="val 1438"/>
                    <a:gd name="f7" fmla="val 2107"/>
                    <a:gd name="f8" fmla="val 943"/>
                    <a:gd name="f9" fmla="val 1710"/>
                    <a:gd name="f10" fmla="val 930"/>
                    <a:gd name="f11" fmla="val 1766"/>
                    <a:gd name="f12" fmla="val 912"/>
                    <a:gd name="f13" fmla="val 1818"/>
                    <a:gd name="f14" fmla="val 887"/>
                    <a:gd name="f15" fmla="val 1868"/>
                    <a:gd name="f16" fmla="val 858"/>
                    <a:gd name="f17" fmla="val 1914"/>
                    <a:gd name="f18" fmla="val 823"/>
                    <a:gd name="f19" fmla="val 1956"/>
                    <a:gd name="f20" fmla="val 784"/>
                    <a:gd name="f21" fmla="val 1994"/>
                    <a:gd name="f22" fmla="val 739"/>
                    <a:gd name="f23" fmla="val 2027"/>
                    <a:gd name="f24" fmla="val 692"/>
                    <a:gd name="f25" fmla="val 2055"/>
                    <a:gd name="f26" fmla="val 642"/>
                    <a:gd name="f27" fmla="val 2078"/>
                    <a:gd name="f28" fmla="val 589"/>
                    <a:gd name="f29" fmla="val 2094"/>
                    <a:gd name="f30" fmla="val 533"/>
                    <a:gd name="f31" fmla="val 2105"/>
                    <a:gd name="f32" fmla="val 474"/>
                    <a:gd name="f33" fmla="val 415"/>
                    <a:gd name="f34" fmla="val 2103"/>
                    <a:gd name="f35" fmla="val 357"/>
                    <a:gd name="f36" fmla="val 2093"/>
                    <a:gd name="f37" fmla="val 303"/>
                    <a:gd name="f38" fmla="val 2075"/>
                    <a:gd name="f39" fmla="val 252"/>
                    <a:gd name="f40" fmla="val 2052"/>
                    <a:gd name="f41" fmla="val 203"/>
                    <a:gd name="f42" fmla="val 2023"/>
                    <a:gd name="f43" fmla="val 160"/>
                    <a:gd name="f44" fmla="val 1988"/>
                    <a:gd name="f45" fmla="val 119"/>
                    <a:gd name="f46" fmla="val 1948"/>
                    <a:gd name="f47" fmla="val 85"/>
                    <a:gd name="f48" fmla="val 1905"/>
                    <a:gd name="f49" fmla="val 56"/>
                    <a:gd name="f50" fmla="val 1857"/>
                    <a:gd name="f51" fmla="val 32"/>
                    <a:gd name="f52" fmla="val 1804"/>
                    <a:gd name="f53" fmla="val 15"/>
                    <a:gd name="f54" fmla="val 1750"/>
                    <a:gd name="f55" fmla="val 4"/>
                    <a:gd name="f56" fmla="val 1692"/>
                    <a:gd name="f57" fmla="val 1634"/>
                    <a:gd name="f58" fmla="val 1578"/>
                    <a:gd name="f59" fmla="val 12"/>
                    <a:gd name="f60" fmla="val 1525"/>
                    <a:gd name="f61" fmla="val 28"/>
                    <a:gd name="f62" fmla="val 1474"/>
                    <a:gd name="f63" fmla="val 48"/>
                    <a:gd name="f64" fmla="val 1424"/>
                    <a:gd name="f65" fmla="val 75"/>
                    <a:gd name="f66" fmla="val 1378"/>
                    <a:gd name="f67" fmla="val 105"/>
                    <a:gd name="f68" fmla="val 1336"/>
                    <a:gd name="f69" fmla="val 140"/>
                    <a:gd name="f70" fmla="val 1297"/>
                    <a:gd name="f71" fmla="val 137"/>
                    <a:gd name="f72" fmla="val 1296"/>
                    <a:gd name="f73" fmla="+- 0 0 -90"/>
                    <a:gd name="f74" fmla="*/ f3 1 1438"/>
                    <a:gd name="f75" fmla="*/ f4 1 2107"/>
                    <a:gd name="f76" fmla="val f5"/>
                    <a:gd name="f77" fmla="val f6"/>
                    <a:gd name="f78" fmla="val f7"/>
                    <a:gd name="f79" fmla="*/ f73 f0 1"/>
                    <a:gd name="f80" fmla="+- f78 0 f76"/>
                    <a:gd name="f81" fmla="+- f77 0 f76"/>
                    <a:gd name="f82" fmla="*/ f79 1 f2"/>
                    <a:gd name="f83" fmla="*/ f81 1 1438"/>
                    <a:gd name="f84" fmla="*/ f80 1 2107"/>
                    <a:gd name="f85" fmla="*/ 1438 f81 1"/>
                    <a:gd name="f86" fmla="*/ 0 f80 1"/>
                    <a:gd name="f87" fmla="*/ 943 f81 1"/>
                    <a:gd name="f88" fmla="*/ 1710 f80 1"/>
                    <a:gd name="f89" fmla="*/ 930 f81 1"/>
                    <a:gd name="f90" fmla="*/ 1766 f80 1"/>
                    <a:gd name="f91" fmla="*/ 912 f81 1"/>
                    <a:gd name="f92" fmla="*/ 1818 f80 1"/>
                    <a:gd name="f93" fmla="*/ 887 f81 1"/>
                    <a:gd name="f94" fmla="*/ 1868 f80 1"/>
                    <a:gd name="f95" fmla="*/ 858 f81 1"/>
                    <a:gd name="f96" fmla="*/ 1914 f80 1"/>
                    <a:gd name="f97" fmla="*/ 823 f81 1"/>
                    <a:gd name="f98" fmla="*/ 1956 f80 1"/>
                    <a:gd name="f99" fmla="*/ 784 f81 1"/>
                    <a:gd name="f100" fmla="*/ 1994 f80 1"/>
                    <a:gd name="f101" fmla="*/ 739 f81 1"/>
                    <a:gd name="f102" fmla="*/ 2027 f80 1"/>
                    <a:gd name="f103" fmla="*/ 692 f81 1"/>
                    <a:gd name="f104" fmla="*/ 2055 f80 1"/>
                    <a:gd name="f105" fmla="*/ 642 f81 1"/>
                    <a:gd name="f106" fmla="*/ 2078 f80 1"/>
                    <a:gd name="f107" fmla="*/ 589 f81 1"/>
                    <a:gd name="f108" fmla="*/ 2094 f80 1"/>
                    <a:gd name="f109" fmla="*/ 533 f81 1"/>
                    <a:gd name="f110" fmla="*/ 2105 f80 1"/>
                    <a:gd name="f111" fmla="*/ 474 f81 1"/>
                    <a:gd name="f112" fmla="*/ 2107 f80 1"/>
                    <a:gd name="f113" fmla="*/ 415 f81 1"/>
                    <a:gd name="f114" fmla="*/ 2103 f80 1"/>
                    <a:gd name="f115" fmla="*/ 357 f81 1"/>
                    <a:gd name="f116" fmla="*/ 2093 f80 1"/>
                    <a:gd name="f117" fmla="*/ 303 f81 1"/>
                    <a:gd name="f118" fmla="*/ 2075 f80 1"/>
                    <a:gd name="f119" fmla="*/ 252 f81 1"/>
                    <a:gd name="f120" fmla="*/ 2052 f80 1"/>
                    <a:gd name="f121" fmla="*/ 203 f81 1"/>
                    <a:gd name="f122" fmla="*/ 2023 f80 1"/>
                    <a:gd name="f123" fmla="*/ 160 f81 1"/>
                    <a:gd name="f124" fmla="*/ 1988 f80 1"/>
                    <a:gd name="f125" fmla="*/ 119 f81 1"/>
                    <a:gd name="f126" fmla="*/ 1948 f80 1"/>
                    <a:gd name="f127" fmla="*/ 85 f81 1"/>
                    <a:gd name="f128" fmla="*/ 1905 f80 1"/>
                    <a:gd name="f129" fmla="*/ 56 f81 1"/>
                    <a:gd name="f130" fmla="*/ 1857 f80 1"/>
                    <a:gd name="f131" fmla="*/ 32 f81 1"/>
                    <a:gd name="f132" fmla="*/ 1804 f80 1"/>
                    <a:gd name="f133" fmla="*/ 15 f81 1"/>
                    <a:gd name="f134" fmla="*/ 1750 f80 1"/>
                    <a:gd name="f135" fmla="*/ 4 f81 1"/>
                    <a:gd name="f136" fmla="*/ 1692 f80 1"/>
                    <a:gd name="f137" fmla="*/ 0 f81 1"/>
                    <a:gd name="f138" fmla="*/ 1634 f80 1"/>
                    <a:gd name="f139" fmla="*/ 1578 f80 1"/>
                    <a:gd name="f140" fmla="*/ 12 f81 1"/>
                    <a:gd name="f141" fmla="*/ 1525 f80 1"/>
                    <a:gd name="f142" fmla="*/ 28 f81 1"/>
                    <a:gd name="f143" fmla="*/ 1474 f80 1"/>
                    <a:gd name="f144" fmla="*/ 48 f81 1"/>
                    <a:gd name="f145" fmla="*/ 1424 f80 1"/>
                    <a:gd name="f146" fmla="*/ 75 f81 1"/>
                    <a:gd name="f147" fmla="*/ 1378 f80 1"/>
                    <a:gd name="f148" fmla="*/ 105 f81 1"/>
                    <a:gd name="f149" fmla="*/ 1336 f80 1"/>
                    <a:gd name="f150" fmla="*/ 140 f81 1"/>
                    <a:gd name="f151" fmla="*/ 1297 f80 1"/>
                    <a:gd name="f152" fmla="*/ 137 f81 1"/>
                    <a:gd name="f153" fmla="*/ 1296 f80 1"/>
                    <a:gd name="f154" fmla="+- f82 0 f1"/>
                    <a:gd name="f155" fmla="*/ f85 1 1438"/>
                    <a:gd name="f156" fmla="*/ f86 1 2107"/>
                    <a:gd name="f157" fmla="*/ f87 1 1438"/>
                    <a:gd name="f158" fmla="*/ f88 1 2107"/>
                    <a:gd name="f159" fmla="*/ f89 1 1438"/>
                    <a:gd name="f160" fmla="*/ f90 1 2107"/>
                    <a:gd name="f161" fmla="*/ f91 1 1438"/>
                    <a:gd name="f162" fmla="*/ f92 1 2107"/>
                    <a:gd name="f163" fmla="*/ f93 1 1438"/>
                    <a:gd name="f164" fmla="*/ f94 1 2107"/>
                    <a:gd name="f165" fmla="*/ f95 1 1438"/>
                    <a:gd name="f166" fmla="*/ f96 1 2107"/>
                    <a:gd name="f167" fmla="*/ f97 1 1438"/>
                    <a:gd name="f168" fmla="*/ f98 1 2107"/>
                    <a:gd name="f169" fmla="*/ f99 1 1438"/>
                    <a:gd name="f170" fmla="*/ f100 1 2107"/>
                    <a:gd name="f171" fmla="*/ f101 1 1438"/>
                    <a:gd name="f172" fmla="*/ f102 1 2107"/>
                    <a:gd name="f173" fmla="*/ f103 1 1438"/>
                    <a:gd name="f174" fmla="*/ f104 1 2107"/>
                    <a:gd name="f175" fmla="*/ f105 1 1438"/>
                    <a:gd name="f176" fmla="*/ f106 1 2107"/>
                    <a:gd name="f177" fmla="*/ f107 1 1438"/>
                    <a:gd name="f178" fmla="*/ f108 1 2107"/>
                    <a:gd name="f179" fmla="*/ f109 1 1438"/>
                    <a:gd name="f180" fmla="*/ f110 1 2107"/>
                    <a:gd name="f181" fmla="*/ f111 1 1438"/>
                    <a:gd name="f182" fmla="*/ f112 1 2107"/>
                    <a:gd name="f183" fmla="*/ f113 1 1438"/>
                    <a:gd name="f184" fmla="*/ f114 1 2107"/>
                    <a:gd name="f185" fmla="*/ f115 1 1438"/>
                    <a:gd name="f186" fmla="*/ f116 1 2107"/>
                    <a:gd name="f187" fmla="*/ f117 1 1438"/>
                    <a:gd name="f188" fmla="*/ f118 1 2107"/>
                    <a:gd name="f189" fmla="*/ f119 1 1438"/>
                    <a:gd name="f190" fmla="*/ f120 1 2107"/>
                    <a:gd name="f191" fmla="*/ f121 1 1438"/>
                    <a:gd name="f192" fmla="*/ f122 1 2107"/>
                    <a:gd name="f193" fmla="*/ f123 1 1438"/>
                    <a:gd name="f194" fmla="*/ f124 1 2107"/>
                    <a:gd name="f195" fmla="*/ f125 1 1438"/>
                    <a:gd name="f196" fmla="*/ f126 1 2107"/>
                    <a:gd name="f197" fmla="*/ f127 1 1438"/>
                    <a:gd name="f198" fmla="*/ f128 1 2107"/>
                    <a:gd name="f199" fmla="*/ f129 1 1438"/>
                    <a:gd name="f200" fmla="*/ f130 1 2107"/>
                    <a:gd name="f201" fmla="*/ f131 1 1438"/>
                    <a:gd name="f202" fmla="*/ f132 1 2107"/>
                    <a:gd name="f203" fmla="*/ f133 1 1438"/>
                    <a:gd name="f204" fmla="*/ f134 1 2107"/>
                    <a:gd name="f205" fmla="*/ f135 1 1438"/>
                    <a:gd name="f206" fmla="*/ f136 1 2107"/>
                    <a:gd name="f207" fmla="*/ f137 1 1438"/>
                    <a:gd name="f208" fmla="*/ f138 1 2107"/>
                    <a:gd name="f209" fmla="*/ f139 1 2107"/>
                    <a:gd name="f210" fmla="*/ f140 1 1438"/>
                    <a:gd name="f211" fmla="*/ f141 1 2107"/>
                    <a:gd name="f212" fmla="*/ f142 1 1438"/>
                    <a:gd name="f213" fmla="*/ f143 1 2107"/>
                    <a:gd name="f214" fmla="*/ f144 1 1438"/>
                    <a:gd name="f215" fmla="*/ f145 1 2107"/>
                    <a:gd name="f216" fmla="*/ f146 1 1438"/>
                    <a:gd name="f217" fmla="*/ f147 1 2107"/>
                    <a:gd name="f218" fmla="*/ f148 1 1438"/>
                    <a:gd name="f219" fmla="*/ f149 1 2107"/>
                    <a:gd name="f220" fmla="*/ f150 1 1438"/>
                    <a:gd name="f221" fmla="*/ f151 1 2107"/>
                    <a:gd name="f222" fmla="*/ f152 1 1438"/>
                    <a:gd name="f223" fmla="*/ f153 1 2107"/>
                    <a:gd name="f224" fmla="*/ 0 1 f83"/>
                    <a:gd name="f225" fmla="*/ f77 1 f83"/>
                    <a:gd name="f226" fmla="*/ 0 1 f84"/>
                    <a:gd name="f227" fmla="*/ f78 1 f84"/>
                    <a:gd name="f228" fmla="*/ f155 1 f83"/>
                    <a:gd name="f229" fmla="*/ f156 1 f84"/>
                    <a:gd name="f230" fmla="*/ f157 1 f83"/>
                    <a:gd name="f231" fmla="*/ f158 1 f84"/>
                    <a:gd name="f232" fmla="*/ f159 1 f83"/>
                    <a:gd name="f233" fmla="*/ f160 1 f84"/>
                    <a:gd name="f234" fmla="*/ f161 1 f83"/>
                    <a:gd name="f235" fmla="*/ f162 1 f84"/>
                    <a:gd name="f236" fmla="*/ f163 1 f83"/>
                    <a:gd name="f237" fmla="*/ f164 1 f84"/>
                    <a:gd name="f238" fmla="*/ f165 1 f83"/>
                    <a:gd name="f239" fmla="*/ f166 1 f84"/>
                    <a:gd name="f240" fmla="*/ f167 1 f83"/>
                    <a:gd name="f241" fmla="*/ f168 1 f84"/>
                    <a:gd name="f242" fmla="*/ f169 1 f83"/>
                    <a:gd name="f243" fmla="*/ f170 1 f84"/>
                    <a:gd name="f244" fmla="*/ f171 1 f83"/>
                    <a:gd name="f245" fmla="*/ f172 1 f84"/>
                    <a:gd name="f246" fmla="*/ f173 1 f83"/>
                    <a:gd name="f247" fmla="*/ f174 1 f84"/>
                    <a:gd name="f248" fmla="*/ f175 1 f83"/>
                    <a:gd name="f249" fmla="*/ f176 1 f84"/>
                    <a:gd name="f250" fmla="*/ f177 1 f83"/>
                    <a:gd name="f251" fmla="*/ f178 1 f84"/>
                    <a:gd name="f252" fmla="*/ f179 1 f83"/>
                    <a:gd name="f253" fmla="*/ f180 1 f84"/>
                    <a:gd name="f254" fmla="*/ f181 1 f83"/>
                    <a:gd name="f255" fmla="*/ f182 1 f84"/>
                    <a:gd name="f256" fmla="*/ f183 1 f83"/>
                    <a:gd name="f257" fmla="*/ f184 1 f84"/>
                    <a:gd name="f258" fmla="*/ f185 1 f83"/>
                    <a:gd name="f259" fmla="*/ f186 1 f84"/>
                    <a:gd name="f260" fmla="*/ f187 1 f83"/>
                    <a:gd name="f261" fmla="*/ f188 1 f84"/>
                    <a:gd name="f262" fmla="*/ f189 1 f83"/>
                    <a:gd name="f263" fmla="*/ f190 1 f84"/>
                    <a:gd name="f264" fmla="*/ f191 1 f83"/>
                    <a:gd name="f265" fmla="*/ f192 1 f84"/>
                    <a:gd name="f266" fmla="*/ f193 1 f83"/>
                    <a:gd name="f267" fmla="*/ f194 1 f84"/>
                    <a:gd name="f268" fmla="*/ f195 1 f83"/>
                    <a:gd name="f269" fmla="*/ f196 1 f84"/>
                    <a:gd name="f270" fmla="*/ f197 1 f83"/>
                    <a:gd name="f271" fmla="*/ f198 1 f84"/>
                    <a:gd name="f272" fmla="*/ f199 1 f83"/>
                    <a:gd name="f273" fmla="*/ f200 1 f84"/>
                    <a:gd name="f274" fmla="*/ f201 1 f83"/>
                    <a:gd name="f275" fmla="*/ f202 1 f84"/>
                    <a:gd name="f276" fmla="*/ f203 1 f83"/>
                    <a:gd name="f277" fmla="*/ f204 1 f84"/>
                    <a:gd name="f278" fmla="*/ f205 1 f83"/>
                    <a:gd name="f279" fmla="*/ f206 1 f84"/>
                    <a:gd name="f280" fmla="*/ f207 1 f83"/>
                    <a:gd name="f281" fmla="*/ f208 1 f84"/>
                    <a:gd name="f282" fmla="*/ f209 1 f84"/>
                    <a:gd name="f283" fmla="*/ f210 1 f83"/>
                    <a:gd name="f284" fmla="*/ f211 1 f84"/>
                    <a:gd name="f285" fmla="*/ f212 1 f83"/>
                    <a:gd name="f286" fmla="*/ f213 1 f84"/>
                    <a:gd name="f287" fmla="*/ f214 1 f83"/>
                    <a:gd name="f288" fmla="*/ f215 1 f84"/>
                    <a:gd name="f289" fmla="*/ f216 1 f83"/>
                    <a:gd name="f290" fmla="*/ f217 1 f84"/>
                    <a:gd name="f291" fmla="*/ f218 1 f83"/>
                    <a:gd name="f292" fmla="*/ f219 1 f84"/>
                    <a:gd name="f293" fmla="*/ f220 1 f83"/>
                    <a:gd name="f294" fmla="*/ f221 1 f84"/>
                    <a:gd name="f295" fmla="*/ f222 1 f83"/>
                    <a:gd name="f296" fmla="*/ f223 1 f84"/>
                    <a:gd name="f297" fmla="*/ f224 f74 1"/>
                    <a:gd name="f298" fmla="*/ f225 f74 1"/>
                    <a:gd name="f299" fmla="*/ f227 f75 1"/>
                    <a:gd name="f300" fmla="*/ f226 f75 1"/>
                    <a:gd name="f301" fmla="*/ f228 f74 1"/>
                    <a:gd name="f302" fmla="*/ f229 f75 1"/>
                    <a:gd name="f303" fmla="*/ f230 f74 1"/>
                    <a:gd name="f304" fmla="*/ f231 f75 1"/>
                    <a:gd name="f305" fmla="*/ f232 f74 1"/>
                    <a:gd name="f306" fmla="*/ f233 f75 1"/>
                    <a:gd name="f307" fmla="*/ f234 f74 1"/>
                    <a:gd name="f308" fmla="*/ f235 f75 1"/>
                    <a:gd name="f309" fmla="*/ f236 f74 1"/>
                    <a:gd name="f310" fmla="*/ f237 f75 1"/>
                    <a:gd name="f311" fmla="*/ f238 f74 1"/>
                    <a:gd name="f312" fmla="*/ f239 f75 1"/>
                    <a:gd name="f313" fmla="*/ f240 f74 1"/>
                    <a:gd name="f314" fmla="*/ f241 f75 1"/>
                    <a:gd name="f315" fmla="*/ f242 f74 1"/>
                    <a:gd name="f316" fmla="*/ f243 f75 1"/>
                    <a:gd name="f317" fmla="*/ f244 f74 1"/>
                    <a:gd name="f318" fmla="*/ f245 f75 1"/>
                    <a:gd name="f319" fmla="*/ f246 f74 1"/>
                    <a:gd name="f320" fmla="*/ f247 f75 1"/>
                    <a:gd name="f321" fmla="*/ f248 f74 1"/>
                    <a:gd name="f322" fmla="*/ f249 f75 1"/>
                    <a:gd name="f323" fmla="*/ f250 f74 1"/>
                    <a:gd name="f324" fmla="*/ f251 f75 1"/>
                    <a:gd name="f325" fmla="*/ f252 f74 1"/>
                    <a:gd name="f326" fmla="*/ f253 f75 1"/>
                    <a:gd name="f327" fmla="*/ f254 f74 1"/>
                    <a:gd name="f328" fmla="*/ f255 f75 1"/>
                    <a:gd name="f329" fmla="*/ f256 f74 1"/>
                    <a:gd name="f330" fmla="*/ f257 f75 1"/>
                    <a:gd name="f331" fmla="*/ f258 f74 1"/>
                    <a:gd name="f332" fmla="*/ f259 f75 1"/>
                    <a:gd name="f333" fmla="*/ f260 f74 1"/>
                    <a:gd name="f334" fmla="*/ f261 f75 1"/>
                    <a:gd name="f335" fmla="*/ f262 f74 1"/>
                    <a:gd name="f336" fmla="*/ f263 f75 1"/>
                    <a:gd name="f337" fmla="*/ f264 f74 1"/>
                    <a:gd name="f338" fmla="*/ f265 f75 1"/>
                    <a:gd name="f339" fmla="*/ f266 f74 1"/>
                    <a:gd name="f340" fmla="*/ f267 f75 1"/>
                    <a:gd name="f341" fmla="*/ f268 f74 1"/>
                    <a:gd name="f342" fmla="*/ f269 f75 1"/>
                    <a:gd name="f343" fmla="*/ f270 f74 1"/>
                    <a:gd name="f344" fmla="*/ f271 f75 1"/>
                    <a:gd name="f345" fmla="*/ f272 f74 1"/>
                    <a:gd name="f346" fmla="*/ f273 f75 1"/>
                    <a:gd name="f347" fmla="*/ f274 f74 1"/>
                    <a:gd name="f348" fmla="*/ f275 f75 1"/>
                    <a:gd name="f349" fmla="*/ f276 f74 1"/>
                    <a:gd name="f350" fmla="*/ f277 f75 1"/>
                    <a:gd name="f351" fmla="*/ f278 f74 1"/>
                    <a:gd name="f352" fmla="*/ f279 f75 1"/>
                    <a:gd name="f353" fmla="*/ f280 f74 1"/>
                    <a:gd name="f354" fmla="*/ f281 f75 1"/>
                    <a:gd name="f355" fmla="*/ f282 f75 1"/>
                    <a:gd name="f356" fmla="*/ f283 f74 1"/>
                    <a:gd name="f357" fmla="*/ f284 f75 1"/>
                    <a:gd name="f358" fmla="*/ f285 f74 1"/>
                    <a:gd name="f359" fmla="*/ f286 f75 1"/>
                    <a:gd name="f360" fmla="*/ f287 f74 1"/>
                    <a:gd name="f361" fmla="*/ f288 f75 1"/>
                    <a:gd name="f362" fmla="*/ f289 f74 1"/>
                    <a:gd name="f363" fmla="*/ f290 f75 1"/>
                    <a:gd name="f364" fmla="*/ f291 f74 1"/>
                    <a:gd name="f365" fmla="*/ f292 f75 1"/>
                    <a:gd name="f366" fmla="*/ f293 f74 1"/>
                    <a:gd name="f367" fmla="*/ f294 f75 1"/>
                    <a:gd name="f368" fmla="*/ f295 f74 1"/>
                    <a:gd name="f369" fmla="*/ f296 f75 1"/>
                  </a:gdLst>
                  <a:ahLst/>
                  <a:cxnLst>
                    <a:cxn ang="3cd4">
                      <a:pos x="hc" y="t"/>
                    </a:cxn>
                    <a:cxn ang="0">
                      <a:pos x="r" y="vc"/>
                    </a:cxn>
                    <a:cxn ang="cd4">
                      <a:pos x="hc" y="b"/>
                    </a:cxn>
                    <a:cxn ang="cd2">
                      <a:pos x="l" y="vc"/>
                    </a:cxn>
                    <a:cxn ang="f154">
                      <a:pos x="f301" y="f302"/>
                    </a:cxn>
                    <a:cxn ang="f154">
                      <a:pos x="f303" y="f304"/>
                    </a:cxn>
                    <a:cxn ang="f154">
                      <a:pos x="f305" y="f306"/>
                    </a:cxn>
                    <a:cxn ang="f154">
                      <a:pos x="f307" y="f308"/>
                    </a:cxn>
                    <a:cxn ang="f154">
                      <a:pos x="f309" y="f310"/>
                    </a:cxn>
                    <a:cxn ang="f154">
                      <a:pos x="f311" y="f312"/>
                    </a:cxn>
                    <a:cxn ang="f154">
                      <a:pos x="f313" y="f314"/>
                    </a:cxn>
                    <a:cxn ang="f154">
                      <a:pos x="f315" y="f316"/>
                    </a:cxn>
                    <a:cxn ang="f154">
                      <a:pos x="f317" y="f318"/>
                    </a:cxn>
                    <a:cxn ang="f154">
                      <a:pos x="f319" y="f320"/>
                    </a:cxn>
                    <a:cxn ang="f154">
                      <a:pos x="f321" y="f322"/>
                    </a:cxn>
                    <a:cxn ang="f154">
                      <a:pos x="f323" y="f324"/>
                    </a:cxn>
                    <a:cxn ang="f154">
                      <a:pos x="f325" y="f326"/>
                    </a:cxn>
                    <a:cxn ang="f154">
                      <a:pos x="f327" y="f328"/>
                    </a:cxn>
                    <a:cxn ang="f154">
                      <a:pos x="f329" y="f330"/>
                    </a:cxn>
                    <a:cxn ang="f154">
                      <a:pos x="f331" y="f332"/>
                    </a:cxn>
                    <a:cxn ang="f154">
                      <a:pos x="f333" y="f334"/>
                    </a:cxn>
                    <a:cxn ang="f154">
                      <a:pos x="f335" y="f336"/>
                    </a:cxn>
                    <a:cxn ang="f154">
                      <a:pos x="f337" y="f338"/>
                    </a:cxn>
                    <a:cxn ang="f154">
                      <a:pos x="f339" y="f340"/>
                    </a:cxn>
                    <a:cxn ang="f154">
                      <a:pos x="f341" y="f342"/>
                    </a:cxn>
                    <a:cxn ang="f154">
                      <a:pos x="f343" y="f344"/>
                    </a:cxn>
                    <a:cxn ang="f154">
                      <a:pos x="f345" y="f346"/>
                    </a:cxn>
                    <a:cxn ang="f154">
                      <a:pos x="f347" y="f348"/>
                    </a:cxn>
                    <a:cxn ang="f154">
                      <a:pos x="f349" y="f350"/>
                    </a:cxn>
                    <a:cxn ang="f154">
                      <a:pos x="f351" y="f352"/>
                    </a:cxn>
                    <a:cxn ang="f154">
                      <a:pos x="f353" y="f354"/>
                    </a:cxn>
                    <a:cxn ang="f154">
                      <a:pos x="f351" y="f355"/>
                    </a:cxn>
                    <a:cxn ang="f154">
                      <a:pos x="f356" y="f357"/>
                    </a:cxn>
                    <a:cxn ang="f154">
                      <a:pos x="f358" y="f359"/>
                    </a:cxn>
                    <a:cxn ang="f154">
                      <a:pos x="f360" y="f361"/>
                    </a:cxn>
                    <a:cxn ang="f154">
                      <a:pos x="f362" y="f363"/>
                    </a:cxn>
                    <a:cxn ang="f154">
                      <a:pos x="f364" y="f365"/>
                    </a:cxn>
                    <a:cxn ang="f154">
                      <a:pos x="f366" y="f367"/>
                    </a:cxn>
                    <a:cxn ang="f154">
                      <a:pos x="f368" y="f369"/>
                    </a:cxn>
                    <a:cxn ang="f154">
                      <a:pos x="f301" y="f302"/>
                    </a:cxn>
                  </a:cxnLst>
                  <a:rect l="f297" t="f300" r="f298" b="f299"/>
                  <a:pathLst>
                    <a:path w="1438" h="2107">
                      <a:moveTo>
                        <a:pt x="f6" y="f5"/>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7"/>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 y="f57"/>
                      </a:lnTo>
                      <a:lnTo>
                        <a:pt x="f55" y="f58"/>
                      </a:lnTo>
                      <a:lnTo>
                        <a:pt x="f59" y="f60"/>
                      </a:lnTo>
                      <a:lnTo>
                        <a:pt x="f61" y="f62"/>
                      </a:lnTo>
                      <a:lnTo>
                        <a:pt x="f63" y="f64"/>
                      </a:lnTo>
                      <a:lnTo>
                        <a:pt x="f65" y="f66"/>
                      </a:lnTo>
                      <a:lnTo>
                        <a:pt x="f67" y="f68"/>
                      </a:lnTo>
                      <a:lnTo>
                        <a:pt x="f69" y="f70"/>
                      </a:lnTo>
                      <a:lnTo>
                        <a:pt x="f71" y="f72"/>
                      </a:lnTo>
                      <a:lnTo>
                        <a:pt x="f6" y="f5"/>
                      </a:lnTo>
                      <a:close/>
                    </a:path>
                  </a:pathLst>
                </a:custGeom>
                <a:solidFill>
                  <a:srgbClr val="629DD1"/>
                </a:solidFill>
                <a:ln w="57150" cap="flat">
                  <a:solidFill>
                    <a:srgbClr val="FFFFFF"/>
                  </a:solidFill>
                  <a:prstDash val="solid"/>
                  <a:roun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49" name="Freeform 115">
                  <a:extLst>
                    <a:ext uri="{FF2B5EF4-FFF2-40B4-BE49-F238E27FC236}">
                      <a16:creationId xmlns:a16="http://schemas.microsoft.com/office/drawing/2014/main" id="{8DA6BF7B-B614-0657-22CB-F9681FCA8D54}"/>
                    </a:ext>
                  </a:extLst>
                </p:cNvPr>
                <p:cNvSpPr/>
                <p:nvPr/>
              </p:nvSpPr>
              <p:spPr>
                <a:xfrm rot="2185032">
                  <a:off x="2749454" y="1769529"/>
                  <a:ext cx="99376" cy="98901"/>
                </a:xfrm>
                <a:custGeom>
                  <a:avLst/>
                  <a:gdLst>
                    <a:gd name="f0" fmla="val 10800000"/>
                    <a:gd name="f1" fmla="val 5400000"/>
                    <a:gd name="f2" fmla="val 180"/>
                    <a:gd name="f3" fmla="val w"/>
                    <a:gd name="f4" fmla="val h"/>
                    <a:gd name="f5" fmla="val 0"/>
                    <a:gd name="f6" fmla="val 418"/>
                    <a:gd name="f7" fmla="val 419"/>
                    <a:gd name="f8" fmla="val 208"/>
                    <a:gd name="f9" fmla="val 247"/>
                    <a:gd name="f10" fmla="val 4"/>
                    <a:gd name="f11" fmla="val 282"/>
                    <a:gd name="f12" fmla="val 13"/>
                    <a:gd name="f13" fmla="val 314"/>
                    <a:gd name="f14" fmla="val 28"/>
                    <a:gd name="f15" fmla="val 343"/>
                    <a:gd name="f16" fmla="val 50"/>
                    <a:gd name="f17" fmla="val 369"/>
                    <a:gd name="f18" fmla="val 75"/>
                    <a:gd name="f19" fmla="val 389"/>
                    <a:gd name="f20" fmla="val 103"/>
                    <a:gd name="f21" fmla="val 404"/>
                    <a:gd name="f22" fmla="val 136"/>
                    <a:gd name="f23" fmla="val 415"/>
                    <a:gd name="f24" fmla="val 172"/>
                    <a:gd name="f25" fmla="val 210"/>
                    <a:gd name="f26" fmla="val 316"/>
                    <a:gd name="f27" fmla="val 345"/>
                    <a:gd name="f28" fmla="val 391"/>
                    <a:gd name="f29" fmla="val 406"/>
                    <a:gd name="f30" fmla="val 74"/>
                    <a:gd name="f31" fmla="val 48"/>
                    <a:gd name="f32" fmla="val 12"/>
                    <a:gd name="f33" fmla="val 2"/>
                    <a:gd name="f34" fmla="+- 0 0 -90"/>
                    <a:gd name="f35" fmla="*/ f3 1 418"/>
                    <a:gd name="f36" fmla="*/ f4 1 419"/>
                    <a:gd name="f37" fmla="val f5"/>
                    <a:gd name="f38" fmla="val f6"/>
                    <a:gd name="f39" fmla="val f7"/>
                    <a:gd name="f40" fmla="*/ f34 f0 1"/>
                    <a:gd name="f41" fmla="+- f39 0 f37"/>
                    <a:gd name="f42" fmla="+- f38 0 f37"/>
                    <a:gd name="f43" fmla="*/ f40 1 f2"/>
                    <a:gd name="f44" fmla="*/ f42 1 418"/>
                    <a:gd name="f45" fmla="*/ f41 1 419"/>
                    <a:gd name="f46" fmla="*/ 208 f42 1"/>
                    <a:gd name="f47" fmla="*/ 0 f41 1"/>
                    <a:gd name="f48" fmla="*/ 247 f42 1"/>
                    <a:gd name="f49" fmla="*/ 4 f41 1"/>
                    <a:gd name="f50" fmla="*/ 282 f42 1"/>
                    <a:gd name="f51" fmla="*/ 13 f41 1"/>
                    <a:gd name="f52" fmla="*/ 314 f42 1"/>
                    <a:gd name="f53" fmla="*/ 28 f41 1"/>
                    <a:gd name="f54" fmla="*/ 343 f42 1"/>
                    <a:gd name="f55" fmla="*/ 50 f41 1"/>
                    <a:gd name="f56" fmla="*/ 369 f42 1"/>
                    <a:gd name="f57" fmla="*/ 75 f41 1"/>
                    <a:gd name="f58" fmla="*/ 389 f42 1"/>
                    <a:gd name="f59" fmla="*/ 103 f41 1"/>
                    <a:gd name="f60" fmla="*/ 404 f42 1"/>
                    <a:gd name="f61" fmla="*/ 136 f41 1"/>
                    <a:gd name="f62" fmla="*/ 415 f42 1"/>
                    <a:gd name="f63" fmla="*/ 172 f41 1"/>
                    <a:gd name="f64" fmla="*/ 418 f42 1"/>
                    <a:gd name="f65" fmla="*/ 210 f41 1"/>
                    <a:gd name="f66" fmla="*/ 247 f41 1"/>
                    <a:gd name="f67" fmla="*/ 282 f41 1"/>
                    <a:gd name="f68" fmla="*/ 316 f41 1"/>
                    <a:gd name="f69" fmla="*/ 345 f41 1"/>
                    <a:gd name="f70" fmla="*/ 369 f41 1"/>
                    <a:gd name="f71" fmla="*/ 391 f41 1"/>
                    <a:gd name="f72" fmla="*/ 406 f41 1"/>
                    <a:gd name="f73" fmla="*/ 415 f41 1"/>
                    <a:gd name="f74" fmla="*/ 419 f41 1"/>
                    <a:gd name="f75" fmla="*/ 172 f42 1"/>
                    <a:gd name="f76" fmla="*/ 136 f42 1"/>
                    <a:gd name="f77" fmla="*/ 103 f42 1"/>
                    <a:gd name="f78" fmla="*/ 74 f42 1"/>
                    <a:gd name="f79" fmla="*/ 48 f42 1"/>
                    <a:gd name="f80" fmla="*/ 28 f42 1"/>
                    <a:gd name="f81" fmla="*/ 12 f42 1"/>
                    <a:gd name="f82" fmla="*/ 2 f42 1"/>
                    <a:gd name="f83" fmla="*/ 0 f42 1"/>
                    <a:gd name="f84" fmla="+- f43 0 f1"/>
                    <a:gd name="f85" fmla="*/ f46 1 418"/>
                    <a:gd name="f86" fmla="*/ f47 1 419"/>
                    <a:gd name="f87" fmla="*/ f48 1 418"/>
                    <a:gd name="f88" fmla="*/ f49 1 419"/>
                    <a:gd name="f89" fmla="*/ f50 1 418"/>
                    <a:gd name="f90" fmla="*/ f51 1 419"/>
                    <a:gd name="f91" fmla="*/ f52 1 418"/>
                    <a:gd name="f92" fmla="*/ f53 1 419"/>
                    <a:gd name="f93" fmla="*/ f54 1 418"/>
                    <a:gd name="f94" fmla="*/ f55 1 419"/>
                    <a:gd name="f95" fmla="*/ f56 1 418"/>
                    <a:gd name="f96" fmla="*/ f57 1 419"/>
                    <a:gd name="f97" fmla="*/ f58 1 418"/>
                    <a:gd name="f98" fmla="*/ f59 1 419"/>
                    <a:gd name="f99" fmla="*/ f60 1 418"/>
                    <a:gd name="f100" fmla="*/ f61 1 419"/>
                    <a:gd name="f101" fmla="*/ f62 1 418"/>
                    <a:gd name="f102" fmla="*/ f63 1 419"/>
                    <a:gd name="f103" fmla="*/ f64 1 418"/>
                    <a:gd name="f104" fmla="*/ f65 1 419"/>
                    <a:gd name="f105" fmla="*/ f66 1 419"/>
                    <a:gd name="f106" fmla="*/ f67 1 419"/>
                    <a:gd name="f107" fmla="*/ f68 1 419"/>
                    <a:gd name="f108" fmla="*/ f69 1 419"/>
                    <a:gd name="f109" fmla="*/ f70 1 419"/>
                    <a:gd name="f110" fmla="*/ f71 1 419"/>
                    <a:gd name="f111" fmla="*/ f72 1 419"/>
                    <a:gd name="f112" fmla="*/ f73 1 419"/>
                    <a:gd name="f113" fmla="*/ f74 1 419"/>
                    <a:gd name="f114" fmla="*/ f75 1 418"/>
                    <a:gd name="f115" fmla="*/ f76 1 418"/>
                    <a:gd name="f116" fmla="*/ f77 1 418"/>
                    <a:gd name="f117" fmla="*/ f78 1 418"/>
                    <a:gd name="f118" fmla="*/ f79 1 418"/>
                    <a:gd name="f119" fmla="*/ f80 1 418"/>
                    <a:gd name="f120" fmla="*/ f81 1 418"/>
                    <a:gd name="f121" fmla="*/ f82 1 418"/>
                    <a:gd name="f122" fmla="*/ f83 1 418"/>
                    <a:gd name="f123" fmla="*/ 0 1 f44"/>
                    <a:gd name="f124" fmla="*/ f38 1 f44"/>
                    <a:gd name="f125" fmla="*/ 0 1 f45"/>
                    <a:gd name="f126" fmla="*/ f39 1 f45"/>
                    <a:gd name="f127" fmla="*/ f85 1 f44"/>
                    <a:gd name="f128" fmla="*/ f86 1 f45"/>
                    <a:gd name="f129" fmla="*/ f87 1 f44"/>
                    <a:gd name="f130" fmla="*/ f88 1 f45"/>
                    <a:gd name="f131" fmla="*/ f89 1 f44"/>
                    <a:gd name="f132" fmla="*/ f90 1 f45"/>
                    <a:gd name="f133" fmla="*/ f91 1 f44"/>
                    <a:gd name="f134" fmla="*/ f92 1 f45"/>
                    <a:gd name="f135" fmla="*/ f93 1 f44"/>
                    <a:gd name="f136" fmla="*/ f94 1 f45"/>
                    <a:gd name="f137" fmla="*/ f95 1 f44"/>
                    <a:gd name="f138" fmla="*/ f96 1 f45"/>
                    <a:gd name="f139" fmla="*/ f97 1 f44"/>
                    <a:gd name="f140" fmla="*/ f98 1 f45"/>
                    <a:gd name="f141" fmla="*/ f99 1 f44"/>
                    <a:gd name="f142" fmla="*/ f100 1 f45"/>
                    <a:gd name="f143" fmla="*/ f101 1 f44"/>
                    <a:gd name="f144" fmla="*/ f102 1 f45"/>
                    <a:gd name="f145" fmla="*/ f103 1 f44"/>
                    <a:gd name="f146" fmla="*/ f104 1 f45"/>
                    <a:gd name="f147" fmla="*/ f105 1 f45"/>
                    <a:gd name="f148" fmla="*/ f106 1 f45"/>
                    <a:gd name="f149" fmla="*/ f107 1 f45"/>
                    <a:gd name="f150" fmla="*/ f108 1 f45"/>
                    <a:gd name="f151" fmla="*/ f109 1 f45"/>
                    <a:gd name="f152" fmla="*/ f110 1 f45"/>
                    <a:gd name="f153" fmla="*/ f111 1 f45"/>
                    <a:gd name="f154" fmla="*/ f112 1 f45"/>
                    <a:gd name="f155" fmla="*/ f113 1 f45"/>
                    <a:gd name="f156" fmla="*/ f114 1 f44"/>
                    <a:gd name="f157" fmla="*/ f115 1 f44"/>
                    <a:gd name="f158" fmla="*/ f116 1 f44"/>
                    <a:gd name="f159" fmla="*/ f117 1 f44"/>
                    <a:gd name="f160" fmla="*/ f118 1 f44"/>
                    <a:gd name="f161" fmla="*/ f119 1 f44"/>
                    <a:gd name="f162" fmla="*/ f120 1 f44"/>
                    <a:gd name="f163" fmla="*/ f121 1 f44"/>
                    <a:gd name="f164" fmla="*/ f122 1 f44"/>
                    <a:gd name="f165" fmla="*/ f123 f35 1"/>
                    <a:gd name="f166" fmla="*/ f124 f35 1"/>
                    <a:gd name="f167" fmla="*/ f126 f36 1"/>
                    <a:gd name="f168" fmla="*/ f125 f36 1"/>
                    <a:gd name="f169" fmla="*/ f127 f35 1"/>
                    <a:gd name="f170" fmla="*/ f128 f36 1"/>
                    <a:gd name="f171" fmla="*/ f129 f35 1"/>
                    <a:gd name="f172" fmla="*/ f130 f36 1"/>
                    <a:gd name="f173" fmla="*/ f131 f35 1"/>
                    <a:gd name="f174" fmla="*/ f132 f36 1"/>
                    <a:gd name="f175" fmla="*/ f133 f35 1"/>
                    <a:gd name="f176" fmla="*/ f134 f36 1"/>
                    <a:gd name="f177" fmla="*/ f135 f35 1"/>
                    <a:gd name="f178" fmla="*/ f136 f36 1"/>
                    <a:gd name="f179" fmla="*/ f137 f35 1"/>
                    <a:gd name="f180" fmla="*/ f138 f36 1"/>
                    <a:gd name="f181" fmla="*/ f139 f35 1"/>
                    <a:gd name="f182" fmla="*/ f140 f36 1"/>
                    <a:gd name="f183" fmla="*/ f141 f35 1"/>
                    <a:gd name="f184" fmla="*/ f142 f36 1"/>
                    <a:gd name="f185" fmla="*/ f143 f35 1"/>
                    <a:gd name="f186" fmla="*/ f144 f36 1"/>
                    <a:gd name="f187" fmla="*/ f145 f35 1"/>
                    <a:gd name="f188" fmla="*/ f146 f36 1"/>
                    <a:gd name="f189" fmla="*/ f147 f36 1"/>
                    <a:gd name="f190" fmla="*/ f148 f36 1"/>
                    <a:gd name="f191" fmla="*/ f149 f36 1"/>
                    <a:gd name="f192" fmla="*/ f150 f36 1"/>
                    <a:gd name="f193" fmla="*/ f151 f36 1"/>
                    <a:gd name="f194" fmla="*/ f152 f36 1"/>
                    <a:gd name="f195" fmla="*/ f153 f36 1"/>
                    <a:gd name="f196" fmla="*/ f154 f36 1"/>
                    <a:gd name="f197" fmla="*/ f155 f36 1"/>
                    <a:gd name="f198" fmla="*/ f156 f35 1"/>
                    <a:gd name="f199" fmla="*/ f157 f35 1"/>
                    <a:gd name="f200" fmla="*/ f158 f35 1"/>
                    <a:gd name="f201" fmla="*/ f159 f35 1"/>
                    <a:gd name="f202" fmla="*/ f160 f35 1"/>
                    <a:gd name="f203" fmla="*/ f161 f35 1"/>
                    <a:gd name="f204" fmla="*/ f162 f35 1"/>
                    <a:gd name="f205" fmla="*/ f163 f35 1"/>
                    <a:gd name="f206" fmla="*/ f164 f35 1"/>
                  </a:gdLst>
                  <a:ahLst/>
                  <a:cxnLst>
                    <a:cxn ang="3cd4">
                      <a:pos x="hc" y="t"/>
                    </a:cxn>
                    <a:cxn ang="0">
                      <a:pos x="r" y="vc"/>
                    </a:cxn>
                    <a:cxn ang="cd4">
                      <a:pos x="hc" y="b"/>
                    </a:cxn>
                    <a:cxn ang="cd2">
                      <a:pos x="l" y="vc"/>
                    </a:cxn>
                    <a:cxn ang="f84">
                      <a:pos x="f169" y="f170"/>
                    </a:cxn>
                    <a:cxn ang="f84">
                      <a:pos x="f171" y="f172"/>
                    </a:cxn>
                    <a:cxn ang="f84">
                      <a:pos x="f173" y="f174"/>
                    </a:cxn>
                    <a:cxn ang="f84">
                      <a:pos x="f175" y="f176"/>
                    </a:cxn>
                    <a:cxn ang="f84">
                      <a:pos x="f177" y="f178"/>
                    </a:cxn>
                    <a:cxn ang="f84">
                      <a:pos x="f179" y="f180"/>
                    </a:cxn>
                    <a:cxn ang="f84">
                      <a:pos x="f181" y="f182"/>
                    </a:cxn>
                    <a:cxn ang="f84">
                      <a:pos x="f183" y="f184"/>
                    </a:cxn>
                    <a:cxn ang="f84">
                      <a:pos x="f185" y="f186"/>
                    </a:cxn>
                    <a:cxn ang="f84">
                      <a:pos x="f187" y="f188"/>
                    </a:cxn>
                    <a:cxn ang="f84">
                      <a:pos x="f185" y="f189"/>
                    </a:cxn>
                    <a:cxn ang="f84">
                      <a:pos x="f183" y="f190"/>
                    </a:cxn>
                    <a:cxn ang="f84">
                      <a:pos x="f181" y="f191"/>
                    </a:cxn>
                    <a:cxn ang="f84">
                      <a:pos x="f179" y="f192"/>
                    </a:cxn>
                    <a:cxn ang="f84">
                      <a:pos x="f177" y="f193"/>
                    </a:cxn>
                    <a:cxn ang="f84">
                      <a:pos x="f175" y="f194"/>
                    </a:cxn>
                    <a:cxn ang="f84">
                      <a:pos x="f173" y="f195"/>
                    </a:cxn>
                    <a:cxn ang="f84">
                      <a:pos x="f171" y="f196"/>
                    </a:cxn>
                    <a:cxn ang="f84">
                      <a:pos x="f169" y="f197"/>
                    </a:cxn>
                    <a:cxn ang="f84">
                      <a:pos x="f198" y="f196"/>
                    </a:cxn>
                    <a:cxn ang="f84">
                      <a:pos x="f199" y="f195"/>
                    </a:cxn>
                    <a:cxn ang="f84">
                      <a:pos x="f200" y="f194"/>
                    </a:cxn>
                    <a:cxn ang="f84">
                      <a:pos x="f201" y="f193"/>
                    </a:cxn>
                    <a:cxn ang="f84">
                      <a:pos x="f202" y="f192"/>
                    </a:cxn>
                    <a:cxn ang="f84">
                      <a:pos x="f203" y="f191"/>
                    </a:cxn>
                    <a:cxn ang="f84">
                      <a:pos x="f204" y="f190"/>
                    </a:cxn>
                    <a:cxn ang="f84">
                      <a:pos x="f205" y="f189"/>
                    </a:cxn>
                    <a:cxn ang="f84">
                      <a:pos x="f206" y="f188"/>
                    </a:cxn>
                    <a:cxn ang="f84">
                      <a:pos x="f205" y="f186"/>
                    </a:cxn>
                    <a:cxn ang="f84">
                      <a:pos x="f204" y="f184"/>
                    </a:cxn>
                    <a:cxn ang="f84">
                      <a:pos x="f203" y="f182"/>
                    </a:cxn>
                    <a:cxn ang="f84">
                      <a:pos x="f202" y="f180"/>
                    </a:cxn>
                    <a:cxn ang="f84">
                      <a:pos x="f201" y="f178"/>
                    </a:cxn>
                    <a:cxn ang="f84">
                      <a:pos x="f200" y="f176"/>
                    </a:cxn>
                    <a:cxn ang="f84">
                      <a:pos x="f199" y="f174"/>
                    </a:cxn>
                    <a:cxn ang="f84">
                      <a:pos x="f198" y="f172"/>
                    </a:cxn>
                    <a:cxn ang="f84">
                      <a:pos x="f169" y="f170"/>
                    </a:cxn>
                  </a:cxnLst>
                  <a:rect l="f165" t="f168" r="f166" b="f167"/>
                  <a:pathLst>
                    <a:path w="418" h="419">
                      <a:moveTo>
                        <a:pt x="f8" y="f5"/>
                      </a:moveTo>
                      <a:lnTo>
                        <a:pt x="f9" y="f10"/>
                      </a:lnTo>
                      <a:lnTo>
                        <a:pt x="f11" y="f12"/>
                      </a:lnTo>
                      <a:lnTo>
                        <a:pt x="f13" y="f14"/>
                      </a:lnTo>
                      <a:lnTo>
                        <a:pt x="f15" y="f16"/>
                      </a:lnTo>
                      <a:lnTo>
                        <a:pt x="f17" y="f18"/>
                      </a:lnTo>
                      <a:lnTo>
                        <a:pt x="f19" y="f20"/>
                      </a:lnTo>
                      <a:lnTo>
                        <a:pt x="f21" y="f22"/>
                      </a:lnTo>
                      <a:lnTo>
                        <a:pt x="f23" y="f24"/>
                      </a:lnTo>
                      <a:lnTo>
                        <a:pt x="f6" y="f25"/>
                      </a:lnTo>
                      <a:lnTo>
                        <a:pt x="f23" y="f9"/>
                      </a:lnTo>
                      <a:lnTo>
                        <a:pt x="f21" y="f11"/>
                      </a:lnTo>
                      <a:lnTo>
                        <a:pt x="f19" y="f26"/>
                      </a:lnTo>
                      <a:lnTo>
                        <a:pt x="f17" y="f27"/>
                      </a:lnTo>
                      <a:lnTo>
                        <a:pt x="f15" y="f17"/>
                      </a:lnTo>
                      <a:lnTo>
                        <a:pt x="f13" y="f28"/>
                      </a:lnTo>
                      <a:lnTo>
                        <a:pt x="f11" y="f29"/>
                      </a:lnTo>
                      <a:lnTo>
                        <a:pt x="f9" y="f23"/>
                      </a:lnTo>
                      <a:lnTo>
                        <a:pt x="f8" y="f7"/>
                      </a:lnTo>
                      <a:lnTo>
                        <a:pt x="f24" y="f23"/>
                      </a:lnTo>
                      <a:lnTo>
                        <a:pt x="f22" y="f29"/>
                      </a:lnTo>
                      <a:lnTo>
                        <a:pt x="f20" y="f28"/>
                      </a:lnTo>
                      <a:lnTo>
                        <a:pt x="f30" y="f17"/>
                      </a:lnTo>
                      <a:lnTo>
                        <a:pt x="f31" y="f27"/>
                      </a:lnTo>
                      <a:lnTo>
                        <a:pt x="f14" y="f26"/>
                      </a:lnTo>
                      <a:lnTo>
                        <a:pt x="f32" y="f11"/>
                      </a:lnTo>
                      <a:lnTo>
                        <a:pt x="f33" y="f9"/>
                      </a:lnTo>
                      <a:lnTo>
                        <a:pt x="f5" y="f25"/>
                      </a:lnTo>
                      <a:lnTo>
                        <a:pt x="f33" y="f24"/>
                      </a:lnTo>
                      <a:lnTo>
                        <a:pt x="f32" y="f22"/>
                      </a:lnTo>
                      <a:lnTo>
                        <a:pt x="f14" y="f20"/>
                      </a:lnTo>
                      <a:lnTo>
                        <a:pt x="f31" y="f18"/>
                      </a:lnTo>
                      <a:lnTo>
                        <a:pt x="f30" y="f16"/>
                      </a:lnTo>
                      <a:lnTo>
                        <a:pt x="f20" y="f14"/>
                      </a:lnTo>
                      <a:lnTo>
                        <a:pt x="f22" y="f12"/>
                      </a:lnTo>
                      <a:lnTo>
                        <a:pt x="f24" y="f10"/>
                      </a:lnTo>
                      <a:lnTo>
                        <a:pt x="f8" y="f5"/>
                      </a:lnTo>
                      <a:close/>
                    </a:path>
                  </a:pathLst>
                </a:custGeom>
                <a:solidFill>
                  <a:srgbClr val="5C64B7"/>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grpSp>
          <p:sp>
            <p:nvSpPr>
              <p:cNvPr id="47" name="Oval 113">
                <a:extLst>
                  <a:ext uri="{FF2B5EF4-FFF2-40B4-BE49-F238E27FC236}">
                    <a16:creationId xmlns:a16="http://schemas.microsoft.com/office/drawing/2014/main" id="{03DA1839-6010-6C2B-CF2C-664A63FC6B96}"/>
                  </a:ext>
                </a:extLst>
              </p:cNvPr>
              <p:cNvSpPr/>
              <p:nvPr/>
            </p:nvSpPr>
            <p:spPr>
              <a:xfrm>
                <a:off x="2331244" y="1321298"/>
                <a:ext cx="920233" cy="9202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n-US" sz="1350">
                  <a:solidFill>
                    <a:srgbClr val="FFFFFF"/>
                  </a:solidFill>
                  <a:latin typeface="Bahnschrift" panose="020B0502040204020203" pitchFamily="34" charset="0"/>
                </a:endParaRPr>
              </a:p>
            </p:txBody>
          </p:sp>
        </p:grpSp>
      </p:grpSp>
      <p:grpSp>
        <p:nvGrpSpPr>
          <p:cNvPr id="55" name="Grupo 323">
            <a:extLst>
              <a:ext uri="{FF2B5EF4-FFF2-40B4-BE49-F238E27FC236}">
                <a16:creationId xmlns:a16="http://schemas.microsoft.com/office/drawing/2014/main" id="{43E94BFE-20F4-8A43-D406-BF5AEE68DBCF}"/>
              </a:ext>
            </a:extLst>
          </p:cNvPr>
          <p:cNvGrpSpPr/>
          <p:nvPr/>
        </p:nvGrpSpPr>
        <p:grpSpPr>
          <a:xfrm>
            <a:off x="3759859" y="4986163"/>
            <a:ext cx="1007247" cy="998204"/>
            <a:chOff x="2372045" y="4499780"/>
            <a:chExt cx="1007247" cy="998204"/>
          </a:xfrm>
        </p:grpSpPr>
        <p:grpSp>
          <p:nvGrpSpPr>
            <p:cNvPr id="56" name="Group 85">
              <a:extLst>
                <a:ext uri="{FF2B5EF4-FFF2-40B4-BE49-F238E27FC236}">
                  <a16:creationId xmlns:a16="http://schemas.microsoft.com/office/drawing/2014/main" id="{A7ADE2A0-6DC0-61AA-D389-0893853D357C}"/>
                </a:ext>
              </a:extLst>
            </p:cNvPr>
            <p:cNvGrpSpPr/>
            <p:nvPr/>
          </p:nvGrpSpPr>
          <p:grpSpPr>
            <a:xfrm>
              <a:off x="2386968" y="4499780"/>
              <a:ext cx="992324" cy="918514"/>
              <a:chOff x="2386968" y="4499780"/>
              <a:chExt cx="992324" cy="918514"/>
            </a:xfrm>
          </p:grpSpPr>
          <p:sp>
            <p:nvSpPr>
              <p:cNvPr id="62" name="Freeform 101">
                <a:extLst>
                  <a:ext uri="{FF2B5EF4-FFF2-40B4-BE49-F238E27FC236}">
                    <a16:creationId xmlns:a16="http://schemas.microsoft.com/office/drawing/2014/main" id="{D9FE8E64-129C-3B0C-A180-743DCF89CCFB}"/>
                  </a:ext>
                </a:extLst>
              </p:cNvPr>
              <p:cNvSpPr/>
              <p:nvPr/>
            </p:nvSpPr>
            <p:spPr>
              <a:xfrm>
                <a:off x="3106253" y="4671084"/>
                <a:ext cx="191649" cy="160888"/>
              </a:xfrm>
              <a:custGeom>
                <a:avLst/>
                <a:gdLst>
                  <a:gd name="f0" fmla="val 10800000"/>
                  <a:gd name="f1" fmla="val 5400000"/>
                  <a:gd name="f2" fmla="val 180"/>
                  <a:gd name="f3" fmla="val w"/>
                  <a:gd name="f4" fmla="val h"/>
                  <a:gd name="f5" fmla="val 0"/>
                  <a:gd name="f6" fmla="val 809"/>
                  <a:gd name="f7" fmla="val 680"/>
                  <a:gd name="f8" fmla="val 630"/>
                  <a:gd name="f9" fmla="val 694"/>
                  <a:gd name="f10" fmla="val 79"/>
                  <a:gd name="f11" fmla="val 754"/>
                  <a:gd name="f12" fmla="val 157"/>
                  <a:gd name="f13" fmla="val 237"/>
                  <a:gd name="f14" fmla="val 82"/>
                  <a:gd name="f15" fmla="val 44"/>
                  <a:gd name="f16" fmla="val 606"/>
                  <a:gd name="f17" fmla="val 530"/>
                  <a:gd name="f18" fmla="+- 0 0 -90"/>
                  <a:gd name="f19" fmla="*/ f3 1 809"/>
                  <a:gd name="f20" fmla="*/ f4 1 680"/>
                  <a:gd name="f21" fmla="val f5"/>
                  <a:gd name="f22" fmla="val f6"/>
                  <a:gd name="f23" fmla="val f7"/>
                  <a:gd name="f24" fmla="*/ f18 f0 1"/>
                  <a:gd name="f25" fmla="+- f23 0 f21"/>
                  <a:gd name="f26" fmla="+- f22 0 f21"/>
                  <a:gd name="f27" fmla="*/ f24 1 f2"/>
                  <a:gd name="f28" fmla="*/ f26 1 809"/>
                  <a:gd name="f29" fmla="*/ f25 1 680"/>
                  <a:gd name="f30" fmla="*/ 630 f26 1"/>
                  <a:gd name="f31" fmla="*/ 0 f25 1"/>
                  <a:gd name="f32" fmla="*/ 694 f26 1"/>
                  <a:gd name="f33" fmla="*/ 79 f25 1"/>
                  <a:gd name="f34" fmla="*/ 754 f26 1"/>
                  <a:gd name="f35" fmla="*/ 157 f25 1"/>
                  <a:gd name="f36" fmla="*/ 809 f26 1"/>
                  <a:gd name="f37" fmla="*/ 237 f25 1"/>
                  <a:gd name="f38" fmla="*/ 82 f26 1"/>
                  <a:gd name="f39" fmla="*/ 680 f25 1"/>
                  <a:gd name="f40" fmla="*/ 44 f26 1"/>
                  <a:gd name="f41" fmla="*/ 606 f25 1"/>
                  <a:gd name="f42" fmla="*/ 0 f26 1"/>
                  <a:gd name="f43" fmla="*/ 530 f25 1"/>
                  <a:gd name="f44" fmla="+- f27 0 f1"/>
                  <a:gd name="f45" fmla="*/ f30 1 809"/>
                  <a:gd name="f46" fmla="*/ f31 1 680"/>
                  <a:gd name="f47" fmla="*/ f32 1 809"/>
                  <a:gd name="f48" fmla="*/ f33 1 680"/>
                  <a:gd name="f49" fmla="*/ f34 1 809"/>
                  <a:gd name="f50" fmla="*/ f35 1 680"/>
                  <a:gd name="f51" fmla="*/ f36 1 809"/>
                  <a:gd name="f52" fmla="*/ f37 1 680"/>
                  <a:gd name="f53" fmla="*/ f38 1 809"/>
                  <a:gd name="f54" fmla="*/ f39 1 680"/>
                  <a:gd name="f55" fmla="*/ f40 1 809"/>
                  <a:gd name="f56" fmla="*/ f41 1 680"/>
                  <a:gd name="f57" fmla="*/ f42 1 809"/>
                  <a:gd name="f58" fmla="*/ f43 1 680"/>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809" h="680">
                    <a:moveTo>
                      <a:pt x="f8" y="f5"/>
                    </a:moveTo>
                    <a:lnTo>
                      <a:pt x="f9" y="f10"/>
                    </a:lnTo>
                    <a:lnTo>
                      <a:pt x="f11" y="f12"/>
                    </a:lnTo>
                    <a:lnTo>
                      <a:pt x="f6" y="f13"/>
                    </a:lnTo>
                    <a:lnTo>
                      <a:pt x="f14" y="f7"/>
                    </a:lnTo>
                    <a:lnTo>
                      <a:pt x="f15" y="f16"/>
                    </a:lnTo>
                    <a:lnTo>
                      <a:pt x="f5" y="f17"/>
                    </a:lnTo>
                    <a:lnTo>
                      <a:pt x="f8" y="f5"/>
                    </a:lnTo>
                    <a:close/>
                  </a:path>
                </a:pathLst>
              </a:custGeom>
              <a:solidFill>
                <a:srgbClr val="FF00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63" name="Freeform 102">
                <a:extLst>
                  <a:ext uri="{FF2B5EF4-FFF2-40B4-BE49-F238E27FC236}">
                    <a16:creationId xmlns:a16="http://schemas.microsoft.com/office/drawing/2014/main" id="{45A7FA33-B08C-D8C4-5ECE-E64C2CC29CCA}"/>
                  </a:ext>
                </a:extLst>
              </p:cNvPr>
              <p:cNvSpPr/>
              <p:nvPr/>
            </p:nvSpPr>
            <p:spPr>
              <a:xfrm>
                <a:off x="3137489" y="4763365"/>
                <a:ext cx="208684" cy="116412"/>
              </a:xfrm>
              <a:custGeom>
                <a:avLst/>
                <a:gdLst>
                  <a:gd name="f0" fmla="val 10800000"/>
                  <a:gd name="f1" fmla="val 5400000"/>
                  <a:gd name="f2" fmla="val 180"/>
                  <a:gd name="f3" fmla="val w"/>
                  <a:gd name="f4" fmla="val h"/>
                  <a:gd name="f5" fmla="val 0"/>
                  <a:gd name="f6" fmla="val 883"/>
                  <a:gd name="f7" fmla="val 491"/>
                  <a:gd name="f8" fmla="val 770"/>
                  <a:gd name="f9" fmla="val 813"/>
                  <a:gd name="f10" fmla="val 85"/>
                  <a:gd name="f11" fmla="val 850"/>
                  <a:gd name="f12" fmla="val 169"/>
                  <a:gd name="f13" fmla="val 252"/>
                  <a:gd name="f14" fmla="val 33"/>
                  <a:gd name="f15" fmla="val 17"/>
                  <a:gd name="f16" fmla="val 445"/>
                  <a:gd name="f17" fmla="val 398"/>
                  <a:gd name="f18" fmla="+- 0 0 -90"/>
                  <a:gd name="f19" fmla="*/ f3 1 883"/>
                  <a:gd name="f20" fmla="*/ f4 1 491"/>
                  <a:gd name="f21" fmla="val f5"/>
                  <a:gd name="f22" fmla="val f6"/>
                  <a:gd name="f23" fmla="val f7"/>
                  <a:gd name="f24" fmla="*/ f18 f0 1"/>
                  <a:gd name="f25" fmla="+- f23 0 f21"/>
                  <a:gd name="f26" fmla="+- f22 0 f21"/>
                  <a:gd name="f27" fmla="*/ f24 1 f2"/>
                  <a:gd name="f28" fmla="*/ f26 1 883"/>
                  <a:gd name="f29" fmla="*/ f25 1 491"/>
                  <a:gd name="f30" fmla="*/ 770 f26 1"/>
                  <a:gd name="f31" fmla="*/ 0 f25 1"/>
                  <a:gd name="f32" fmla="*/ 813 f26 1"/>
                  <a:gd name="f33" fmla="*/ 85 f25 1"/>
                  <a:gd name="f34" fmla="*/ 850 f26 1"/>
                  <a:gd name="f35" fmla="*/ 169 f25 1"/>
                  <a:gd name="f36" fmla="*/ 883 f26 1"/>
                  <a:gd name="f37" fmla="*/ 252 f25 1"/>
                  <a:gd name="f38" fmla="*/ 33 f26 1"/>
                  <a:gd name="f39" fmla="*/ 491 f25 1"/>
                  <a:gd name="f40" fmla="*/ 17 f26 1"/>
                  <a:gd name="f41" fmla="*/ 445 f25 1"/>
                  <a:gd name="f42" fmla="*/ 0 f26 1"/>
                  <a:gd name="f43" fmla="*/ 398 f25 1"/>
                  <a:gd name="f44" fmla="+- f27 0 f1"/>
                  <a:gd name="f45" fmla="*/ f30 1 883"/>
                  <a:gd name="f46" fmla="*/ f31 1 491"/>
                  <a:gd name="f47" fmla="*/ f32 1 883"/>
                  <a:gd name="f48" fmla="*/ f33 1 491"/>
                  <a:gd name="f49" fmla="*/ f34 1 883"/>
                  <a:gd name="f50" fmla="*/ f35 1 491"/>
                  <a:gd name="f51" fmla="*/ f36 1 883"/>
                  <a:gd name="f52" fmla="*/ f37 1 491"/>
                  <a:gd name="f53" fmla="*/ f38 1 883"/>
                  <a:gd name="f54" fmla="*/ f39 1 491"/>
                  <a:gd name="f55" fmla="*/ f40 1 883"/>
                  <a:gd name="f56" fmla="*/ f41 1 491"/>
                  <a:gd name="f57" fmla="*/ f42 1 883"/>
                  <a:gd name="f58" fmla="*/ f43 1 491"/>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883" h="491">
                    <a:moveTo>
                      <a:pt x="f8" y="f5"/>
                    </a:moveTo>
                    <a:lnTo>
                      <a:pt x="f9" y="f10"/>
                    </a:lnTo>
                    <a:lnTo>
                      <a:pt x="f11" y="f12"/>
                    </a:lnTo>
                    <a:lnTo>
                      <a:pt x="f6" y="f13"/>
                    </a:lnTo>
                    <a:lnTo>
                      <a:pt x="f14" y="f7"/>
                    </a:lnTo>
                    <a:lnTo>
                      <a:pt x="f15" y="f16"/>
                    </a:lnTo>
                    <a:lnTo>
                      <a:pt x="f5" y="f17"/>
                    </a:lnTo>
                    <a:lnTo>
                      <a:pt x="f8" y="f5"/>
                    </a:lnTo>
                    <a:close/>
                  </a:path>
                </a:pathLst>
              </a:custGeom>
              <a:solidFill>
                <a:srgbClr val="FFFF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64" name="Freeform 103">
                <a:extLst>
                  <a:ext uri="{FF2B5EF4-FFF2-40B4-BE49-F238E27FC236}">
                    <a16:creationId xmlns:a16="http://schemas.microsoft.com/office/drawing/2014/main" id="{F39B30EE-C4C1-98CB-1F34-B05F137582F2}"/>
                  </a:ext>
                </a:extLst>
              </p:cNvPr>
              <p:cNvSpPr/>
              <p:nvPr/>
            </p:nvSpPr>
            <p:spPr>
              <a:xfrm>
                <a:off x="2386968" y="4499780"/>
                <a:ext cx="836648" cy="918514"/>
              </a:xfrm>
              <a:custGeom>
                <a:avLst/>
                <a:gdLst>
                  <a:gd name="f0" fmla="val 10800000"/>
                  <a:gd name="f1" fmla="val 5400000"/>
                  <a:gd name="f2" fmla="val 360"/>
                  <a:gd name="f3" fmla="val 180"/>
                  <a:gd name="f4" fmla="val w"/>
                  <a:gd name="f5" fmla="val h"/>
                  <a:gd name="f6" fmla="val 0"/>
                  <a:gd name="f7" fmla="val 3537"/>
                  <a:gd name="f8" fmla="val 3882"/>
                  <a:gd name="f9" fmla="val 2047"/>
                  <a:gd name="f10" fmla="val 2166"/>
                  <a:gd name="f11" fmla="val 2287"/>
                  <a:gd name="f12" fmla="val 8"/>
                  <a:gd name="f13" fmla="val 2407"/>
                  <a:gd name="f14" fmla="val 22"/>
                  <a:gd name="f15" fmla="val 2528"/>
                  <a:gd name="f16" fmla="val 45"/>
                  <a:gd name="f17" fmla="val 2647"/>
                  <a:gd name="f18" fmla="val 77"/>
                  <a:gd name="f19" fmla="val 2767"/>
                  <a:gd name="f20" fmla="val 115"/>
                  <a:gd name="f21" fmla="val 2885"/>
                  <a:gd name="f22" fmla="val 163"/>
                  <a:gd name="f23" fmla="val 2983"/>
                  <a:gd name="f24" fmla="val 209"/>
                  <a:gd name="f25" fmla="val 3076"/>
                  <a:gd name="f26" fmla="val 257"/>
                  <a:gd name="f27" fmla="val 3164"/>
                  <a:gd name="f28" fmla="val 307"/>
                  <a:gd name="f29" fmla="val 3248"/>
                  <a:gd name="f30" fmla="val 3327"/>
                  <a:gd name="f31" fmla="val 414"/>
                  <a:gd name="f32" fmla="val 3401"/>
                  <a:gd name="f33" fmla="val 471"/>
                  <a:gd name="f34" fmla="val 3471"/>
                  <a:gd name="f35" fmla="val 528"/>
                  <a:gd name="f36" fmla="val 587"/>
                  <a:gd name="f37" fmla="val 2939"/>
                  <a:gd name="f38" fmla="val 1108"/>
                  <a:gd name="f39" fmla="val 2883"/>
                  <a:gd name="f40" fmla="val 1042"/>
                  <a:gd name="f41" fmla="val 2823"/>
                  <a:gd name="f42" fmla="val 981"/>
                  <a:gd name="f43" fmla="val 2759"/>
                  <a:gd name="f44" fmla="val 925"/>
                  <a:gd name="f45" fmla="val 2692"/>
                  <a:gd name="f46" fmla="val 876"/>
                  <a:gd name="f47" fmla="val 2623"/>
                  <a:gd name="f48" fmla="val 830"/>
                  <a:gd name="f49" fmla="val 2552"/>
                  <a:gd name="f50" fmla="val 788"/>
                  <a:gd name="f51" fmla="val 2478"/>
                  <a:gd name="f52" fmla="val 752"/>
                  <a:gd name="f53" fmla="val 2403"/>
                  <a:gd name="f54" fmla="val 720"/>
                  <a:gd name="f55" fmla="val 2327"/>
                  <a:gd name="f56" fmla="val 694"/>
                  <a:gd name="f57" fmla="val 2249"/>
                  <a:gd name="f58" fmla="val 671"/>
                  <a:gd name="f59" fmla="val 2170"/>
                  <a:gd name="f60" fmla="val 652"/>
                  <a:gd name="f61" fmla="val 2091"/>
                  <a:gd name="f62" fmla="val 638"/>
                  <a:gd name="f63" fmla="val 2012"/>
                  <a:gd name="f64" fmla="val 628"/>
                  <a:gd name="f65" fmla="val 1933"/>
                  <a:gd name="f66" fmla="val 622"/>
                  <a:gd name="f67" fmla="val 1854"/>
                  <a:gd name="f68" fmla="val 620"/>
                  <a:gd name="f69" fmla="val 1777"/>
                  <a:gd name="f70" fmla="val 621"/>
                  <a:gd name="f71" fmla="val 1700"/>
                  <a:gd name="f72" fmla="val 626"/>
                  <a:gd name="f73" fmla="val 1625"/>
                  <a:gd name="f74" fmla="val 635"/>
                  <a:gd name="f75" fmla="val 1553"/>
                  <a:gd name="f76" fmla="val 647"/>
                  <a:gd name="f77" fmla="val 1481"/>
                  <a:gd name="f78" fmla="val 662"/>
                  <a:gd name="f79" fmla="val 1413"/>
                  <a:gd name="f80" fmla="val 681"/>
                  <a:gd name="f81" fmla="val 1347"/>
                  <a:gd name="f82" fmla="val 703"/>
                  <a:gd name="f83" fmla="val 1298"/>
                  <a:gd name="f84" fmla="val 1249"/>
                  <a:gd name="f85" fmla="val 743"/>
                  <a:gd name="f86" fmla="val 1198"/>
                  <a:gd name="f87" fmla="val 768"/>
                  <a:gd name="f88" fmla="val 1144"/>
                  <a:gd name="f89" fmla="val 796"/>
                  <a:gd name="f90" fmla="val 1091"/>
                  <a:gd name="f91" fmla="val 827"/>
                  <a:gd name="f92" fmla="val 1036"/>
                  <a:gd name="f93" fmla="val 863"/>
                  <a:gd name="f94" fmla="val 901"/>
                  <a:gd name="f95" fmla="val 928"/>
                  <a:gd name="f96" fmla="val 942"/>
                  <a:gd name="f97" fmla="val 873"/>
                  <a:gd name="f98" fmla="val 986"/>
                  <a:gd name="f99" fmla="val 820"/>
                  <a:gd name="f100" fmla="val 1033"/>
                  <a:gd name="f101" fmla="val 766"/>
                  <a:gd name="f102" fmla="val 1084"/>
                  <a:gd name="f103" fmla="val 714"/>
                  <a:gd name="f104" fmla="val 1138"/>
                  <a:gd name="f105" fmla="val 664"/>
                  <a:gd name="f106" fmla="val 1194"/>
                  <a:gd name="f107" fmla="val 616"/>
                  <a:gd name="f108" fmla="val 1254"/>
                  <a:gd name="f109" fmla="val 570"/>
                  <a:gd name="f110" fmla="val 1316"/>
                  <a:gd name="f111" fmla="val 527"/>
                  <a:gd name="f112" fmla="val 1382"/>
                  <a:gd name="f113" fmla="val 486"/>
                  <a:gd name="f114" fmla="val 1451"/>
                  <a:gd name="f115" fmla="val 448"/>
                  <a:gd name="f116" fmla="val 1522"/>
                  <a:gd name="f117" fmla="val 1596"/>
                  <a:gd name="f118" fmla="val 383"/>
                  <a:gd name="f119" fmla="val 1673"/>
                  <a:gd name="f120" fmla="val 356"/>
                  <a:gd name="f121" fmla="val 1754"/>
                  <a:gd name="f122" fmla="val 335"/>
                  <a:gd name="f123" fmla="val 1836"/>
                  <a:gd name="f124" fmla="val 317"/>
                  <a:gd name="f125" fmla="val 1923"/>
                  <a:gd name="f126" fmla="val 305"/>
                  <a:gd name="f127" fmla="val 2011"/>
                  <a:gd name="f128" fmla="val 298"/>
                  <a:gd name="f129" fmla="val 2102"/>
                  <a:gd name="f130" fmla="val 297"/>
                  <a:gd name="f131" fmla="val 2196"/>
                  <a:gd name="f132" fmla="val 302"/>
                  <a:gd name="f133" fmla="val 2293"/>
                  <a:gd name="f134" fmla="val 312"/>
                  <a:gd name="f135" fmla="val 2392"/>
                  <a:gd name="f136" fmla="val 330"/>
                  <a:gd name="f137" fmla="val 2494"/>
                  <a:gd name="f138" fmla="val 354"/>
                  <a:gd name="f139" fmla="val 2598"/>
                  <a:gd name="f140" fmla="val 384"/>
                  <a:gd name="f141" fmla="val 2705"/>
                  <a:gd name="f142" fmla="val 419"/>
                  <a:gd name="f143" fmla="val 2802"/>
                  <a:gd name="f144" fmla="val 457"/>
                  <a:gd name="f145" fmla="val 2892"/>
                  <a:gd name="f146" fmla="val 499"/>
                  <a:gd name="f147" fmla="val 2977"/>
                  <a:gd name="f148" fmla="val 543"/>
                  <a:gd name="f149" fmla="val 3059"/>
                  <a:gd name="f150" fmla="val 591"/>
                  <a:gd name="f151" fmla="val 3134"/>
                  <a:gd name="f152" fmla="val 641"/>
                  <a:gd name="f153" fmla="val 3205"/>
                  <a:gd name="f154" fmla="val 695"/>
                  <a:gd name="f155" fmla="val 3271"/>
                  <a:gd name="f156" fmla="val 750"/>
                  <a:gd name="f157" fmla="val 3332"/>
                  <a:gd name="f158" fmla="val 807"/>
                  <a:gd name="f159" fmla="val 3391"/>
                  <a:gd name="f160" fmla="val 864"/>
                  <a:gd name="f161" fmla="val 3443"/>
                  <a:gd name="f162" fmla="val 924"/>
                  <a:gd name="f163" fmla="val 3493"/>
                  <a:gd name="f164" fmla="val 984"/>
                  <a:gd name="f165" fmla="val 3538"/>
                  <a:gd name="f166" fmla="val 1045"/>
                  <a:gd name="f167" fmla="val 3580"/>
                  <a:gd name="f168" fmla="val 1106"/>
                  <a:gd name="f169" fmla="val 3619"/>
                  <a:gd name="f170" fmla="val 1167"/>
                  <a:gd name="f171" fmla="val 3653"/>
                  <a:gd name="f172" fmla="val 1228"/>
                  <a:gd name="f173" fmla="val 3685"/>
                  <a:gd name="f174" fmla="val 1288"/>
                  <a:gd name="f175" fmla="val 3714"/>
                  <a:gd name="f176" fmla="val 1348"/>
                  <a:gd name="f177" fmla="val 3740"/>
                  <a:gd name="f178" fmla="val 1405"/>
                  <a:gd name="f179" fmla="val 3762"/>
                  <a:gd name="f180" fmla="val 1462"/>
                  <a:gd name="f181" fmla="val 3783"/>
                  <a:gd name="f182" fmla="val 1517"/>
                  <a:gd name="f183" fmla="val 3801"/>
                  <a:gd name="f184" fmla="val 1569"/>
                  <a:gd name="f185" fmla="val 3817"/>
                  <a:gd name="f186" fmla="val 1619"/>
                  <a:gd name="f187" fmla="val 3830"/>
                  <a:gd name="f188" fmla="val 1666"/>
                  <a:gd name="f189" fmla="val 3841"/>
                  <a:gd name="f190" fmla="val 1711"/>
                  <a:gd name="f191" fmla="val 3851"/>
                  <a:gd name="f192" fmla="val 1751"/>
                  <a:gd name="f193" fmla="val 3859"/>
                  <a:gd name="f194" fmla="val 1788"/>
                  <a:gd name="f195" fmla="val 3867"/>
                  <a:gd name="f196" fmla="val 1821"/>
                  <a:gd name="f197" fmla="val 3872"/>
                  <a:gd name="f198" fmla="val 1851"/>
                  <a:gd name="f199" fmla="val 3876"/>
                  <a:gd name="f200" fmla="val 1875"/>
                  <a:gd name="f201" fmla="val 3878"/>
                  <a:gd name="f202" fmla="val 1894"/>
                  <a:gd name="f203" fmla="val 3879"/>
                  <a:gd name="f204" fmla="val 1908"/>
                  <a:gd name="f205" fmla="val 3881"/>
                  <a:gd name="f206" fmla="val 1917"/>
                  <a:gd name="f207" fmla="val 1921"/>
                  <a:gd name="f208" fmla="val 1826"/>
                  <a:gd name="f209" fmla="val 1733"/>
                  <a:gd name="f210" fmla="val 3877"/>
                  <a:gd name="f211" fmla="val 1641"/>
                  <a:gd name="f212" fmla="val 3868"/>
                  <a:gd name="f213" fmla="val 1548"/>
                  <a:gd name="f214" fmla="val 3853"/>
                  <a:gd name="f215" fmla="val 1455"/>
                  <a:gd name="f216" fmla="val 3834"/>
                  <a:gd name="f217" fmla="val 1363"/>
                  <a:gd name="f218" fmla="val 3811"/>
                  <a:gd name="f219" fmla="val 1274"/>
                  <a:gd name="f220" fmla="val 1185"/>
                  <a:gd name="f221" fmla="val 3750"/>
                  <a:gd name="f222" fmla="val 1097"/>
                  <a:gd name="f223" fmla="val 3713"/>
                  <a:gd name="f224" fmla="val 1012"/>
                  <a:gd name="f225" fmla="val 3671"/>
                  <a:gd name="f226" fmla="val 3624"/>
                  <a:gd name="f227" fmla="val 846"/>
                  <a:gd name="f228" fmla="val 3573"/>
                  <a:gd name="f229" fmla="val 767"/>
                  <a:gd name="f230" fmla="val 3518"/>
                  <a:gd name="f231" fmla="val 691"/>
                  <a:gd name="f232" fmla="val 3458"/>
                  <a:gd name="f233" fmla="val 617"/>
                  <a:gd name="f234" fmla="val 3395"/>
                  <a:gd name="f235" fmla="val 546"/>
                  <a:gd name="f236" fmla="val 3326"/>
                  <a:gd name="f237" fmla="val 479"/>
                  <a:gd name="f238" fmla="val 3254"/>
                  <a:gd name="f239" fmla="val 415"/>
                  <a:gd name="f240" fmla="val 3177"/>
                  <a:gd name="f241" fmla="val 355"/>
                  <a:gd name="f242" fmla="val 3096"/>
                  <a:gd name="f243" fmla="val 299"/>
                  <a:gd name="f244" fmla="val 3011"/>
                  <a:gd name="f245" fmla="val 247"/>
                  <a:gd name="f246" fmla="val 2921"/>
                  <a:gd name="f247" fmla="val 199"/>
                  <a:gd name="f248" fmla="val 2829"/>
                  <a:gd name="f249" fmla="val 155"/>
                  <a:gd name="f250" fmla="val 2731"/>
                  <a:gd name="f251" fmla="val 117"/>
                  <a:gd name="f252" fmla="val 2629"/>
                  <a:gd name="f253" fmla="val 84"/>
                  <a:gd name="f254" fmla="val 2523"/>
                  <a:gd name="f255" fmla="val 56"/>
                  <a:gd name="f256" fmla="val 2414"/>
                  <a:gd name="f257" fmla="val 33"/>
                  <a:gd name="f258" fmla="val 2301"/>
                  <a:gd name="f259" fmla="val 17"/>
                  <a:gd name="f260" fmla="val 2184"/>
                  <a:gd name="f261" fmla="val 5"/>
                  <a:gd name="f262" fmla="val 2061"/>
                  <a:gd name="f263" fmla="val 1937"/>
                  <a:gd name="f264" fmla="val 3"/>
                  <a:gd name="f265" fmla="val 1825"/>
                  <a:gd name="f266" fmla="val 13"/>
                  <a:gd name="f267" fmla="val 1714"/>
                  <a:gd name="f268" fmla="val 31"/>
                  <a:gd name="f269" fmla="val 1605"/>
                  <a:gd name="f270" fmla="val 1498"/>
                  <a:gd name="f271" fmla="val 89"/>
                  <a:gd name="f272" fmla="val 1392"/>
                  <a:gd name="f273" fmla="val 129"/>
                  <a:gd name="f274" fmla="val 1289"/>
                  <a:gd name="f275" fmla="val 174"/>
                  <a:gd name="f276" fmla="val 1187"/>
                  <a:gd name="f277" fmla="val 227"/>
                  <a:gd name="f278" fmla="val 1088"/>
                  <a:gd name="f279" fmla="val 285"/>
                  <a:gd name="f280" fmla="val 993"/>
                  <a:gd name="f281" fmla="val 350"/>
                  <a:gd name="f282" fmla="val 900"/>
                  <a:gd name="f283" fmla="val 810"/>
                  <a:gd name="f284" fmla="val 494"/>
                  <a:gd name="f285" fmla="val 724"/>
                  <a:gd name="f286" fmla="val 573"/>
                  <a:gd name="f287" fmla="val 642"/>
                  <a:gd name="f288" fmla="val 658"/>
                  <a:gd name="f289" fmla="val 563"/>
                  <a:gd name="f290" fmla="val 746"/>
                  <a:gd name="f291" fmla="val 488"/>
                  <a:gd name="f292" fmla="val 839"/>
                  <a:gd name="f293" fmla="val 418"/>
                  <a:gd name="f294" fmla="val 935"/>
                  <a:gd name="f295" fmla="val 353"/>
                  <a:gd name="f296" fmla="val 1035"/>
                  <a:gd name="f297" fmla="val 292"/>
                  <a:gd name="f298" fmla="val 236"/>
                  <a:gd name="f299" fmla="val 1245"/>
                  <a:gd name="f300" fmla="val 185"/>
                  <a:gd name="f301" fmla="val 1353"/>
                  <a:gd name="f302" fmla="val 140"/>
                  <a:gd name="f303" fmla="val 1465"/>
                  <a:gd name="f304" fmla="val 101"/>
                  <a:gd name="f305" fmla="val 1578"/>
                  <a:gd name="f306" fmla="val 68"/>
                  <a:gd name="f307" fmla="val 1693"/>
                  <a:gd name="f308" fmla="val 41"/>
                  <a:gd name="f309" fmla="val 1810"/>
                  <a:gd name="f310" fmla="val 21"/>
                  <a:gd name="f311" fmla="val 1928"/>
                  <a:gd name="f312" fmla="val 7"/>
                  <a:gd name="f313" fmla="+- 0 0 -90"/>
                  <a:gd name="f314" fmla="*/ f4 1 3537"/>
                  <a:gd name="f315" fmla="*/ f5 1 3882"/>
                  <a:gd name="f316" fmla="val f6"/>
                  <a:gd name="f317" fmla="val f7"/>
                  <a:gd name="f318" fmla="val f8"/>
                  <a:gd name="f319" fmla="*/ f313 f0 1"/>
                  <a:gd name="f320" fmla="+- f318 0 f316"/>
                  <a:gd name="f321" fmla="+- f317 0 f316"/>
                  <a:gd name="f322" fmla="*/ f319 1 f3"/>
                  <a:gd name="f323" fmla="*/ f321 1 3537"/>
                  <a:gd name="f324" fmla="*/ f320 1 3882"/>
                  <a:gd name="f325" fmla="*/ 2287 f321 1"/>
                  <a:gd name="f326" fmla="*/ 8 f320 1"/>
                  <a:gd name="f327" fmla="*/ 2647 f321 1"/>
                  <a:gd name="f328" fmla="*/ 77 f320 1"/>
                  <a:gd name="f329" fmla="*/ 2983 f321 1"/>
                  <a:gd name="f330" fmla="*/ 209 f320 1"/>
                  <a:gd name="f331" fmla="*/ 3248 f321 1"/>
                  <a:gd name="f332" fmla="*/ 360 f320 1"/>
                  <a:gd name="f333" fmla="*/ 3471 f321 1"/>
                  <a:gd name="f334" fmla="*/ 528 f320 1"/>
                  <a:gd name="f335" fmla="*/ 2883 f321 1"/>
                  <a:gd name="f336" fmla="*/ 1042 f320 1"/>
                  <a:gd name="f337" fmla="*/ 2692 f321 1"/>
                  <a:gd name="f338" fmla="*/ 876 f320 1"/>
                  <a:gd name="f339" fmla="*/ 2478 f321 1"/>
                  <a:gd name="f340" fmla="*/ 752 f320 1"/>
                  <a:gd name="f341" fmla="*/ 2249 f321 1"/>
                  <a:gd name="f342" fmla="*/ 671 f320 1"/>
                  <a:gd name="f343" fmla="*/ 2012 f321 1"/>
                  <a:gd name="f344" fmla="*/ 628 f320 1"/>
                  <a:gd name="f345" fmla="*/ 1777 f321 1"/>
                  <a:gd name="f346" fmla="*/ 621 f320 1"/>
                  <a:gd name="f347" fmla="*/ 1553 f321 1"/>
                  <a:gd name="f348" fmla="*/ 647 f320 1"/>
                  <a:gd name="f349" fmla="*/ 1347 f321 1"/>
                  <a:gd name="f350" fmla="*/ 703 f320 1"/>
                  <a:gd name="f351" fmla="*/ 1198 f321 1"/>
                  <a:gd name="f352" fmla="*/ 768 f320 1"/>
                  <a:gd name="f353" fmla="*/ 1036 f321 1"/>
                  <a:gd name="f354" fmla="*/ 863 f320 1"/>
                  <a:gd name="f355" fmla="*/ 873 f321 1"/>
                  <a:gd name="f356" fmla="*/ 986 f320 1"/>
                  <a:gd name="f357" fmla="*/ 714 f321 1"/>
                  <a:gd name="f358" fmla="*/ 1138 f320 1"/>
                  <a:gd name="f359" fmla="*/ 570 f321 1"/>
                  <a:gd name="f360" fmla="*/ 1316 f320 1"/>
                  <a:gd name="f361" fmla="*/ 448 f321 1"/>
                  <a:gd name="f362" fmla="*/ 1522 f320 1"/>
                  <a:gd name="f363" fmla="*/ 356 f321 1"/>
                  <a:gd name="f364" fmla="*/ 1754 f320 1"/>
                  <a:gd name="f365" fmla="*/ 305 f321 1"/>
                  <a:gd name="f366" fmla="*/ 2011 f320 1"/>
                  <a:gd name="f367" fmla="*/ 302 f321 1"/>
                  <a:gd name="f368" fmla="*/ 2293 f320 1"/>
                  <a:gd name="f369" fmla="*/ 354 f321 1"/>
                  <a:gd name="f370" fmla="*/ 2598 f320 1"/>
                  <a:gd name="f371" fmla="*/ 457 f321 1"/>
                  <a:gd name="f372" fmla="*/ 2892 f320 1"/>
                  <a:gd name="f373" fmla="*/ 591 f321 1"/>
                  <a:gd name="f374" fmla="*/ 3134 f320 1"/>
                  <a:gd name="f375" fmla="*/ 750 f321 1"/>
                  <a:gd name="f376" fmla="*/ 3332 f320 1"/>
                  <a:gd name="f377" fmla="*/ 924 f321 1"/>
                  <a:gd name="f378" fmla="*/ 3493 f320 1"/>
                  <a:gd name="f379" fmla="*/ 1106 f321 1"/>
                  <a:gd name="f380" fmla="*/ 3619 f320 1"/>
                  <a:gd name="f381" fmla="*/ 1288 f321 1"/>
                  <a:gd name="f382" fmla="*/ 3714 f320 1"/>
                  <a:gd name="f383" fmla="*/ 1462 f321 1"/>
                  <a:gd name="f384" fmla="*/ 3783 f320 1"/>
                  <a:gd name="f385" fmla="*/ 1619 f321 1"/>
                  <a:gd name="f386" fmla="*/ 3830 f320 1"/>
                  <a:gd name="f387" fmla="*/ 1751 f321 1"/>
                  <a:gd name="f388" fmla="*/ 3859 f320 1"/>
                  <a:gd name="f389" fmla="*/ 1851 f321 1"/>
                  <a:gd name="f390" fmla="*/ 3876 f320 1"/>
                  <a:gd name="f391" fmla="*/ 1908 f321 1"/>
                  <a:gd name="f392" fmla="*/ 3881 f320 1"/>
                  <a:gd name="f393" fmla="*/ 1826 f321 1"/>
                  <a:gd name="f394" fmla="*/ 3882 f320 1"/>
                  <a:gd name="f395" fmla="*/ 1548 f321 1"/>
                  <a:gd name="f396" fmla="*/ 3853 f320 1"/>
                  <a:gd name="f397" fmla="*/ 1274 f321 1"/>
                  <a:gd name="f398" fmla="*/ 1012 f321 1"/>
                  <a:gd name="f399" fmla="*/ 3671 f320 1"/>
                  <a:gd name="f400" fmla="*/ 767 f321 1"/>
                  <a:gd name="f401" fmla="*/ 3518 f320 1"/>
                  <a:gd name="f402" fmla="*/ 546 f321 1"/>
                  <a:gd name="f403" fmla="*/ 3326 f320 1"/>
                  <a:gd name="f404" fmla="*/ 355 f321 1"/>
                  <a:gd name="f405" fmla="*/ 3096 f320 1"/>
                  <a:gd name="f406" fmla="*/ 199 f321 1"/>
                  <a:gd name="f407" fmla="*/ 2829 f320 1"/>
                  <a:gd name="f408" fmla="*/ 84 f321 1"/>
                  <a:gd name="f409" fmla="*/ 2523 f320 1"/>
                  <a:gd name="f410" fmla="*/ 17 f321 1"/>
                  <a:gd name="f411" fmla="*/ 2184 f320 1"/>
                  <a:gd name="f412" fmla="*/ 3 f321 1"/>
                  <a:gd name="f413" fmla="*/ 1825 f320 1"/>
                  <a:gd name="f414" fmla="*/ 56 f321 1"/>
                  <a:gd name="f415" fmla="*/ 1498 f320 1"/>
                  <a:gd name="f416" fmla="*/ 174 f321 1"/>
                  <a:gd name="f417" fmla="*/ 1187 f320 1"/>
                  <a:gd name="f418" fmla="*/ 350 f321 1"/>
                  <a:gd name="f419" fmla="*/ 900 f320 1"/>
                  <a:gd name="f420" fmla="*/ 573 f321 1"/>
                  <a:gd name="f421" fmla="*/ 642 f320 1"/>
                  <a:gd name="f422" fmla="*/ 839 f321 1"/>
                  <a:gd name="f423" fmla="*/ 418 f320 1"/>
                  <a:gd name="f424" fmla="*/ 1138 f321 1"/>
                  <a:gd name="f425" fmla="*/ 236 f320 1"/>
                  <a:gd name="f426" fmla="*/ 1465 f321 1"/>
                  <a:gd name="f427" fmla="*/ 101 f320 1"/>
                  <a:gd name="f428" fmla="*/ 1810 f321 1"/>
                  <a:gd name="f429" fmla="*/ 21 f320 1"/>
                  <a:gd name="f430" fmla="+- f322 0 f1"/>
                  <a:gd name="f431" fmla="*/ f325 1 3537"/>
                  <a:gd name="f432" fmla="*/ f326 1 3882"/>
                  <a:gd name="f433" fmla="*/ f327 1 3537"/>
                  <a:gd name="f434" fmla="*/ f328 1 3882"/>
                  <a:gd name="f435" fmla="*/ f329 1 3537"/>
                  <a:gd name="f436" fmla="*/ f330 1 3882"/>
                  <a:gd name="f437" fmla="*/ f331 1 3537"/>
                  <a:gd name="f438" fmla="*/ f332 1 3882"/>
                  <a:gd name="f439" fmla="*/ f333 1 3537"/>
                  <a:gd name="f440" fmla="*/ f334 1 3882"/>
                  <a:gd name="f441" fmla="*/ f335 1 3537"/>
                  <a:gd name="f442" fmla="*/ f336 1 3882"/>
                  <a:gd name="f443" fmla="*/ f337 1 3537"/>
                  <a:gd name="f444" fmla="*/ f338 1 3882"/>
                  <a:gd name="f445" fmla="*/ f339 1 3537"/>
                  <a:gd name="f446" fmla="*/ f340 1 3882"/>
                  <a:gd name="f447" fmla="*/ f341 1 3537"/>
                  <a:gd name="f448" fmla="*/ f342 1 3882"/>
                  <a:gd name="f449" fmla="*/ f343 1 3537"/>
                  <a:gd name="f450" fmla="*/ f344 1 3882"/>
                  <a:gd name="f451" fmla="*/ f345 1 3537"/>
                  <a:gd name="f452" fmla="*/ f346 1 3882"/>
                  <a:gd name="f453" fmla="*/ f347 1 3537"/>
                  <a:gd name="f454" fmla="*/ f348 1 3882"/>
                  <a:gd name="f455" fmla="*/ f349 1 3537"/>
                  <a:gd name="f456" fmla="*/ f350 1 3882"/>
                  <a:gd name="f457" fmla="*/ f351 1 3537"/>
                  <a:gd name="f458" fmla="*/ f352 1 3882"/>
                  <a:gd name="f459" fmla="*/ f353 1 3537"/>
                  <a:gd name="f460" fmla="*/ f354 1 3882"/>
                  <a:gd name="f461" fmla="*/ f355 1 3537"/>
                  <a:gd name="f462" fmla="*/ f356 1 3882"/>
                  <a:gd name="f463" fmla="*/ f357 1 3537"/>
                  <a:gd name="f464" fmla="*/ f358 1 3882"/>
                  <a:gd name="f465" fmla="*/ f359 1 3537"/>
                  <a:gd name="f466" fmla="*/ f360 1 3882"/>
                  <a:gd name="f467" fmla="*/ f361 1 3537"/>
                  <a:gd name="f468" fmla="*/ f362 1 3882"/>
                  <a:gd name="f469" fmla="*/ f363 1 3537"/>
                  <a:gd name="f470" fmla="*/ f364 1 3882"/>
                  <a:gd name="f471" fmla="*/ f365 1 3537"/>
                  <a:gd name="f472" fmla="*/ f366 1 3882"/>
                  <a:gd name="f473" fmla="*/ f367 1 3537"/>
                  <a:gd name="f474" fmla="*/ f368 1 3882"/>
                  <a:gd name="f475" fmla="*/ f369 1 3537"/>
                  <a:gd name="f476" fmla="*/ f370 1 3882"/>
                  <a:gd name="f477" fmla="*/ f371 1 3537"/>
                  <a:gd name="f478" fmla="*/ f372 1 3882"/>
                  <a:gd name="f479" fmla="*/ f373 1 3537"/>
                  <a:gd name="f480" fmla="*/ f374 1 3882"/>
                  <a:gd name="f481" fmla="*/ f375 1 3537"/>
                  <a:gd name="f482" fmla="*/ f376 1 3882"/>
                  <a:gd name="f483" fmla="*/ f377 1 3537"/>
                  <a:gd name="f484" fmla="*/ f378 1 3882"/>
                  <a:gd name="f485" fmla="*/ f379 1 3537"/>
                  <a:gd name="f486" fmla="*/ f380 1 3882"/>
                  <a:gd name="f487" fmla="*/ f381 1 3537"/>
                  <a:gd name="f488" fmla="*/ f382 1 3882"/>
                  <a:gd name="f489" fmla="*/ f383 1 3537"/>
                  <a:gd name="f490" fmla="*/ f384 1 3882"/>
                  <a:gd name="f491" fmla="*/ f385 1 3537"/>
                  <a:gd name="f492" fmla="*/ f386 1 3882"/>
                  <a:gd name="f493" fmla="*/ f387 1 3537"/>
                  <a:gd name="f494" fmla="*/ f388 1 3882"/>
                  <a:gd name="f495" fmla="*/ f389 1 3537"/>
                  <a:gd name="f496" fmla="*/ f390 1 3882"/>
                  <a:gd name="f497" fmla="*/ f391 1 3537"/>
                  <a:gd name="f498" fmla="*/ f392 1 3882"/>
                  <a:gd name="f499" fmla="*/ f393 1 3537"/>
                  <a:gd name="f500" fmla="*/ f394 1 3882"/>
                  <a:gd name="f501" fmla="*/ f395 1 3537"/>
                  <a:gd name="f502" fmla="*/ f396 1 3882"/>
                  <a:gd name="f503" fmla="*/ f397 1 3537"/>
                  <a:gd name="f504" fmla="*/ f398 1 3537"/>
                  <a:gd name="f505" fmla="*/ f399 1 3882"/>
                  <a:gd name="f506" fmla="*/ f400 1 3537"/>
                  <a:gd name="f507" fmla="*/ f401 1 3882"/>
                  <a:gd name="f508" fmla="*/ f402 1 3537"/>
                  <a:gd name="f509" fmla="*/ f403 1 3882"/>
                  <a:gd name="f510" fmla="*/ f404 1 3537"/>
                  <a:gd name="f511" fmla="*/ f405 1 3882"/>
                  <a:gd name="f512" fmla="*/ f406 1 3537"/>
                  <a:gd name="f513" fmla="*/ f407 1 3882"/>
                  <a:gd name="f514" fmla="*/ f408 1 3537"/>
                  <a:gd name="f515" fmla="*/ f409 1 3882"/>
                  <a:gd name="f516" fmla="*/ f410 1 3537"/>
                  <a:gd name="f517" fmla="*/ f411 1 3882"/>
                  <a:gd name="f518" fmla="*/ f412 1 3537"/>
                  <a:gd name="f519" fmla="*/ f413 1 3882"/>
                  <a:gd name="f520" fmla="*/ f414 1 3537"/>
                  <a:gd name="f521" fmla="*/ f415 1 3882"/>
                  <a:gd name="f522" fmla="*/ f416 1 3537"/>
                  <a:gd name="f523" fmla="*/ f417 1 3882"/>
                  <a:gd name="f524" fmla="*/ f418 1 3537"/>
                  <a:gd name="f525" fmla="*/ f419 1 3882"/>
                  <a:gd name="f526" fmla="*/ f420 1 3537"/>
                  <a:gd name="f527" fmla="*/ f421 1 3882"/>
                  <a:gd name="f528" fmla="*/ f422 1 3537"/>
                  <a:gd name="f529" fmla="*/ f423 1 3882"/>
                  <a:gd name="f530" fmla="*/ f424 1 3537"/>
                  <a:gd name="f531" fmla="*/ f425 1 3882"/>
                  <a:gd name="f532" fmla="*/ f426 1 3537"/>
                  <a:gd name="f533" fmla="*/ f427 1 3882"/>
                  <a:gd name="f534" fmla="*/ f428 1 3537"/>
                  <a:gd name="f535" fmla="*/ f429 1 3882"/>
                  <a:gd name="f536" fmla="*/ 0 1 f323"/>
                  <a:gd name="f537" fmla="*/ f317 1 f323"/>
                  <a:gd name="f538" fmla="*/ 0 1 f324"/>
                  <a:gd name="f539" fmla="*/ f318 1 f324"/>
                  <a:gd name="f540" fmla="*/ f431 1 f323"/>
                  <a:gd name="f541" fmla="*/ f432 1 f324"/>
                  <a:gd name="f542" fmla="*/ f433 1 f323"/>
                  <a:gd name="f543" fmla="*/ f434 1 f324"/>
                  <a:gd name="f544" fmla="*/ f435 1 f323"/>
                  <a:gd name="f545" fmla="*/ f436 1 f324"/>
                  <a:gd name="f546" fmla="*/ f437 1 f323"/>
                  <a:gd name="f547" fmla="*/ f438 1 f324"/>
                  <a:gd name="f548" fmla="*/ f439 1 f323"/>
                  <a:gd name="f549" fmla="*/ f440 1 f324"/>
                  <a:gd name="f550" fmla="*/ f441 1 f323"/>
                  <a:gd name="f551" fmla="*/ f442 1 f324"/>
                  <a:gd name="f552" fmla="*/ f443 1 f323"/>
                  <a:gd name="f553" fmla="*/ f444 1 f324"/>
                  <a:gd name="f554" fmla="*/ f445 1 f323"/>
                  <a:gd name="f555" fmla="*/ f446 1 f324"/>
                  <a:gd name="f556" fmla="*/ f447 1 f323"/>
                  <a:gd name="f557" fmla="*/ f448 1 f324"/>
                  <a:gd name="f558" fmla="*/ f449 1 f323"/>
                  <a:gd name="f559" fmla="*/ f450 1 f324"/>
                  <a:gd name="f560" fmla="*/ f451 1 f323"/>
                  <a:gd name="f561" fmla="*/ f452 1 f324"/>
                  <a:gd name="f562" fmla="*/ f453 1 f323"/>
                  <a:gd name="f563" fmla="*/ f454 1 f324"/>
                  <a:gd name="f564" fmla="*/ f455 1 f323"/>
                  <a:gd name="f565" fmla="*/ f456 1 f324"/>
                  <a:gd name="f566" fmla="*/ f457 1 f323"/>
                  <a:gd name="f567" fmla="*/ f458 1 f324"/>
                  <a:gd name="f568" fmla="*/ f459 1 f323"/>
                  <a:gd name="f569" fmla="*/ f460 1 f324"/>
                  <a:gd name="f570" fmla="*/ f461 1 f323"/>
                  <a:gd name="f571" fmla="*/ f462 1 f324"/>
                  <a:gd name="f572" fmla="*/ f463 1 f323"/>
                  <a:gd name="f573" fmla="*/ f464 1 f324"/>
                  <a:gd name="f574" fmla="*/ f465 1 f323"/>
                  <a:gd name="f575" fmla="*/ f466 1 f324"/>
                  <a:gd name="f576" fmla="*/ f467 1 f323"/>
                  <a:gd name="f577" fmla="*/ f468 1 f324"/>
                  <a:gd name="f578" fmla="*/ f469 1 f323"/>
                  <a:gd name="f579" fmla="*/ f470 1 f324"/>
                  <a:gd name="f580" fmla="*/ f471 1 f323"/>
                  <a:gd name="f581" fmla="*/ f472 1 f324"/>
                  <a:gd name="f582" fmla="*/ f473 1 f323"/>
                  <a:gd name="f583" fmla="*/ f474 1 f324"/>
                  <a:gd name="f584" fmla="*/ f475 1 f323"/>
                  <a:gd name="f585" fmla="*/ f476 1 f324"/>
                  <a:gd name="f586" fmla="*/ f477 1 f323"/>
                  <a:gd name="f587" fmla="*/ f478 1 f324"/>
                  <a:gd name="f588" fmla="*/ f479 1 f323"/>
                  <a:gd name="f589" fmla="*/ f480 1 f324"/>
                  <a:gd name="f590" fmla="*/ f481 1 f323"/>
                  <a:gd name="f591" fmla="*/ f482 1 f324"/>
                  <a:gd name="f592" fmla="*/ f483 1 f323"/>
                  <a:gd name="f593" fmla="*/ f484 1 f324"/>
                  <a:gd name="f594" fmla="*/ f485 1 f323"/>
                  <a:gd name="f595" fmla="*/ f486 1 f324"/>
                  <a:gd name="f596" fmla="*/ f487 1 f323"/>
                  <a:gd name="f597" fmla="*/ f488 1 f324"/>
                  <a:gd name="f598" fmla="*/ f489 1 f323"/>
                  <a:gd name="f599" fmla="*/ f490 1 f324"/>
                  <a:gd name="f600" fmla="*/ f491 1 f323"/>
                  <a:gd name="f601" fmla="*/ f492 1 f324"/>
                  <a:gd name="f602" fmla="*/ f493 1 f323"/>
                  <a:gd name="f603" fmla="*/ f494 1 f324"/>
                  <a:gd name="f604" fmla="*/ f495 1 f323"/>
                  <a:gd name="f605" fmla="*/ f496 1 f324"/>
                  <a:gd name="f606" fmla="*/ f497 1 f323"/>
                  <a:gd name="f607" fmla="*/ f498 1 f324"/>
                  <a:gd name="f608" fmla="*/ f499 1 f323"/>
                  <a:gd name="f609" fmla="*/ f500 1 f324"/>
                  <a:gd name="f610" fmla="*/ f501 1 f323"/>
                  <a:gd name="f611" fmla="*/ f502 1 f324"/>
                  <a:gd name="f612" fmla="*/ f503 1 f323"/>
                  <a:gd name="f613" fmla="*/ f504 1 f323"/>
                  <a:gd name="f614" fmla="*/ f505 1 f324"/>
                  <a:gd name="f615" fmla="*/ f506 1 f323"/>
                  <a:gd name="f616" fmla="*/ f507 1 f324"/>
                  <a:gd name="f617" fmla="*/ f508 1 f323"/>
                  <a:gd name="f618" fmla="*/ f509 1 f324"/>
                  <a:gd name="f619" fmla="*/ f510 1 f323"/>
                  <a:gd name="f620" fmla="*/ f511 1 f324"/>
                  <a:gd name="f621" fmla="*/ f512 1 f323"/>
                  <a:gd name="f622" fmla="*/ f513 1 f324"/>
                  <a:gd name="f623" fmla="*/ f514 1 f323"/>
                  <a:gd name="f624" fmla="*/ f515 1 f324"/>
                  <a:gd name="f625" fmla="*/ f516 1 f323"/>
                  <a:gd name="f626" fmla="*/ f517 1 f324"/>
                  <a:gd name="f627" fmla="*/ f518 1 f323"/>
                  <a:gd name="f628" fmla="*/ f519 1 f324"/>
                  <a:gd name="f629" fmla="*/ f520 1 f323"/>
                  <a:gd name="f630" fmla="*/ f521 1 f324"/>
                  <a:gd name="f631" fmla="*/ f522 1 f323"/>
                  <a:gd name="f632" fmla="*/ f523 1 f324"/>
                  <a:gd name="f633" fmla="*/ f524 1 f323"/>
                  <a:gd name="f634" fmla="*/ f525 1 f324"/>
                  <a:gd name="f635" fmla="*/ f526 1 f323"/>
                  <a:gd name="f636" fmla="*/ f527 1 f324"/>
                  <a:gd name="f637" fmla="*/ f528 1 f323"/>
                  <a:gd name="f638" fmla="*/ f529 1 f324"/>
                  <a:gd name="f639" fmla="*/ f530 1 f323"/>
                  <a:gd name="f640" fmla="*/ f531 1 f324"/>
                  <a:gd name="f641" fmla="*/ f532 1 f323"/>
                  <a:gd name="f642" fmla="*/ f533 1 f324"/>
                  <a:gd name="f643" fmla="*/ f534 1 f323"/>
                  <a:gd name="f644" fmla="*/ f535 1 f324"/>
                  <a:gd name="f645" fmla="*/ f536 f314 1"/>
                  <a:gd name="f646" fmla="*/ f537 f314 1"/>
                  <a:gd name="f647" fmla="*/ f539 f315 1"/>
                  <a:gd name="f648" fmla="*/ f538 f315 1"/>
                  <a:gd name="f649" fmla="*/ f540 f314 1"/>
                  <a:gd name="f650" fmla="*/ f541 f315 1"/>
                  <a:gd name="f651" fmla="*/ f542 f314 1"/>
                  <a:gd name="f652" fmla="*/ f543 f315 1"/>
                  <a:gd name="f653" fmla="*/ f544 f314 1"/>
                  <a:gd name="f654" fmla="*/ f545 f315 1"/>
                  <a:gd name="f655" fmla="*/ f546 f314 1"/>
                  <a:gd name="f656" fmla="*/ f547 f315 1"/>
                  <a:gd name="f657" fmla="*/ f548 f314 1"/>
                  <a:gd name="f658" fmla="*/ f549 f315 1"/>
                  <a:gd name="f659" fmla="*/ f550 f314 1"/>
                  <a:gd name="f660" fmla="*/ f551 f315 1"/>
                  <a:gd name="f661" fmla="*/ f552 f314 1"/>
                  <a:gd name="f662" fmla="*/ f553 f315 1"/>
                  <a:gd name="f663" fmla="*/ f554 f314 1"/>
                  <a:gd name="f664" fmla="*/ f555 f315 1"/>
                  <a:gd name="f665" fmla="*/ f556 f314 1"/>
                  <a:gd name="f666" fmla="*/ f557 f315 1"/>
                  <a:gd name="f667" fmla="*/ f558 f314 1"/>
                  <a:gd name="f668" fmla="*/ f559 f315 1"/>
                  <a:gd name="f669" fmla="*/ f560 f314 1"/>
                  <a:gd name="f670" fmla="*/ f561 f315 1"/>
                  <a:gd name="f671" fmla="*/ f562 f314 1"/>
                  <a:gd name="f672" fmla="*/ f563 f315 1"/>
                  <a:gd name="f673" fmla="*/ f564 f314 1"/>
                  <a:gd name="f674" fmla="*/ f565 f315 1"/>
                  <a:gd name="f675" fmla="*/ f566 f314 1"/>
                  <a:gd name="f676" fmla="*/ f567 f315 1"/>
                  <a:gd name="f677" fmla="*/ f568 f314 1"/>
                  <a:gd name="f678" fmla="*/ f569 f315 1"/>
                  <a:gd name="f679" fmla="*/ f570 f314 1"/>
                  <a:gd name="f680" fmla="*/ f571 f315 1"/>
                  <a:gd name="f681" fmla="*/ f572 f314 1"/>
                  <a:gd name="f682" fmla="*/ f573 f315 1"/>
                  <a:gd name="f683" fmla="*/ f574 f314 1"/>
                  <a:gd name="f684" fmla="*/ f575 f315 1"/>
                  <a:gd name="f685" fmla="*/ f576 f314 1"/>
                  <a:gd name="f686" fmla="*/ f577 f315 1"/>
                  <a:gd name="f687" fmla="*/ f578 f314 1"/>
                  <a:gd name="f688" fmla="*/ f579 f315 1"/>
                  <a:gd name="f689" fmla="*/ f580 f314 1"/>
                  <a:gd name="f690" fmla="*/ f581 f315 1"/>
                  <a:gd name="f691" fmla="*/ f582 f314 1"/>
                  <a:gd name="f692" fmla="*/ f583 f315 1"/>
                  <a:gd name="f693" fmla="*/ f584 f314 1"/>
                  <a:gd name="f694" fmla="*/ f585 f315 1"/>
                  <a:gd name="f695" fmla="*/ f586 f314 1"/>
                  <a:gd name="f696" fmla="*/ f587 f315 1"/>
                  <a:gd name="f697" fmla="*/ f588 f314 1"/>
                  <a:gd name="f698" fmla="*/ f589 f315 1"/>
                  <a:gd name="f699" fmla="*/ f590 f314 1"/>
                  <a:gd name="f700" fmla="*/ f591 f315 1"/>
                  <a:gd name="f701" fmla="*/ f592 f314 1"/>
                  <a:gd name="f702" fmla="*/ f593 f315 1"/>
                  <a:gd name="f703" fmla="*/ f594 f314 1"/>
                  <a:gd name="f704" fmla="*/ f595 f315 1"/>
                  <a:gd name="f705" fmla="*/ f596 f314 1"/>
                  <a:gd name="f706" fmla="*/ f597 f315 1"/>
                  <a:gd name="f707" fmla="*/ f598 f314 1"/>
                  <a:gd name="f708" fmla="*/ f599 f315 1"/>
                  <a:gd name="f709" fmla="*/ f600 f314 1"/>
                  <a:gd name="f710" fmla="*/ f601 f315 1"/>
                  <a:gd name="f711" fmla="*/ f602 f314 1"/>
                  <a:gd name="f712" fmla="*/ f603 f315 1"/>
                  <a:gd name="f713" fmla="*/ f604 f314 1"/>
                  <a:gd name="f714" fmla="*/ f605 f315 1"/>
                  <a:gd name="f715" fmla="*/ f606 f314 1"/>
                  <a:gd name="f716" fmla="*/ f607 f315 1"/>
                  <a:gd name="f717" fmla="*/ f608 f314 1"/>
                  <a:gd name="f718" fmla="*/ f609 f315 1"/>
                  <a:gd name="f719" fmla="*/ f610 f314 1"/>
                  <a:gd name="f720" fmla="*/ f611 f315 1"/>
                  <a:gd name="f721" fmla="*/ f612 f314 1"/>
                  <a:gd name="f722" fmla="*/ f613 f314 1"/>
                  <a:gd name="f723" fmla="*/ f614 f315 1"/>
                  <a:gd name="f724" fmla="*/ f615 f314 1"/>
                  <a:gd name="f725" fmla="*/ f616 f315 1"/>
                  <a:gd name="f726" fmla="*/ f617 f314 1"/>
                  <a:gd name="f727" fmla="*/ f618 f315 1"/>
                  <a:gd name="f728" fmla="*/ f619 f314 1"/>
                  <a:gd name="f729" fmla="*/ f620 f315 1"/>
                  <a:gd name="f730" fmla="*/ f621 f314 1"/>
                  <a:gd name="f731" fmla="*/ f622 f315 1"/>
                  <a:gd name="f732" fmla="*/ f623 f314 1"/>
                  <a:gd name="f733" fmla="*/ f624 f315 1"/>
                  <a:gd name="f734" fmla="*/ f625 f314 1"/>
                  <a:gd name="f735" fmla="*/ f626 f315 1"/>
                  <a:gd name="f736" fmla="*/ f627 f314 1"/>
                  <a:gd name="f737" fmla="*/ f628 f315 1"/>
                  <a:gd name="f738" fmla="*/ f629 f314 1"/>
                  <a:gd name="f739" fmla="*/ f630 f315 1"/>
                  <a:gd name="f740" fmla="*/ f631 f314 1"/>
                  <a:gd name="f741" fmla="*/ f632 f315 1"/>
                  <a:gd name="f742" fmla="*/ f633 f314 1"/>
                  <a:gd name="f743" fmla="*/ f634 f315 1"/>
                  <a:gd name="f744" fmla="*/ f635 f314 1"/>
                  <a:gd name="f745" fmla="*/ f636 f315 1"/>
                  <a:gd name="f746" fmla="*/ f637 f314 1"/>
                  <a:gd name="f747" fmla="*/ f638 f315 1"/>
                  <a:gd name="f748" fmla="*/ f639 f314 1"/>
                  <a:gd name="f749" fmla="*/ f640 f315 1"/>
                  <a:gd name="f750" fmla="*/ f641 f314 1"/>
                  <a:gd name="f751" fmla="*/ f642 f315 1"/>
                  <a:gd name="f752" fmla="*/ f643 f314 1"/>
                  <a:gd name="f753" fmla="*/ f644 f315 1"/>
                </a:gdLst>
                <a:ahLst/>
                <a:cxnLst>
                  <a:cxn ang="3cd4">
                    <a:pos x="hc" y="t"/>
                  </a:cxn>
                  <a:cxn ang="0">
                    <a:pos x="r" y="vc"/>
                  </a:cxn>
                  <a:cxn ang="cd4">
                    <a:pos x="hc" y="b"/>
                  </a:cxn>
                  <a:cxn ang="cd2">
                    <a:pos x="l" y="vc"/>
                  </a:cxn>
                  <a:cxn ang="f430">
                    <a:pos x="f649" y="f650"/>
                  </a:cxn>
                  <a:cxn ang="f430">
                    <a:pos x="f651" y="f652"/>
                  </a:cxn>
                  <a:cxn ang="f430">
                    <a:pos x="f653" y="f654"/>
                  </a:cxn>
                  <a:cxn ang="f430">
                    <a:pos x="f655" y="f656"/>
                  </a:cxn>
                  <a:cxn ang="f430">
                    <a:pos x="f657" y="f658"/>
                  </a:cxn>
                  <a:cxn ang="f430">
                    <a:pos x="f659" y="f660"/>
                  </a:cxn>
                  <a:cxn ang="f430">
                    <a:pos x="f661" y="f662"/>
                  </a:cxn>
                  <a:cxn ang="f430">
                    <a:pos x="f663" y="f664"/>
                  </a:cxn>
                  <a:cxn ang="f430">
                    <a:pos x="f665" y="f666"/>
                  </a:cxn>
                  <a:cxn ang="f430">
                    <a:pos x="f667" y="f668"/>
                  </a:cxn>
                  <a:cxn ang="f430">
                    <a:pos x="f669" y="f670"/>
                  </a:cxn>
                  <a:cxn ang="f430">
                    <a:pos x="f671" y="f672"/>
                  </a:cxn>
                  <a:cxn ang="f430">
                    <a:pos x="f673" y="f674"/>
                  </a:cxn>
                  <a:cxn ang="f430">
                    <a:pos x="f675" y="f676"/>
                  </a:cxn>
                  <a:cxn ang="f430">
                    <a:pos x="f677" y="f678"/>
                  </a:cxn>
                  <a:cxn ang="f430">
                    <a:pos x="f679" y="f680"/>
                  </a:cxn>
                  <a:cxn ang="f430">
                    <a:pos x="f681" y="f682"/>
                  </a:cxn>
                  <a:cxn ang="f430">
                    <a:pos x="f683" y="f684"/>
                  </a:cxn>
                  <a:cxn ang="f430">
                    <a:pos x="f685" y="f686"/>
                  </a:cxn>
                  <a:cxn ang="f430">
                    <a:pos x="f687" y="f688"/>
                  </a:cxn>
                  <a:cxn ang="f430">
                    <a:pos x="f689" y="f690"/>
                  </a:cxn>
                  <a:cxn ang="f430">
                    <a:pos x="f691" y="f692"/>
                  </a:cxn>
                  <a:cxn ang="f430">
                    <a:pos x="f693" y="f694"/>
                  </a:cxn>
                  <a:cxn ang="f430">
                    <a:pos x="f695" y="f696"/>
                  </a:cxn>
                  <a:cxn ang="f430">
                    <a:pos x="f697" y="f698"/>
                  </a:cxn>
                  <a:cxn ang="f430">
                    <a:pos x="f699" y="f700"/>
                  </a:cxn>
                  <a:cxn ang="f430">
                    <a:pos x="f701" y="f702"/>
                  </a:cxn>
                  <a:cxn ang="f430">
                    <a:pos x="f703" y="f704"/>
                  </a:cxn>
                  <a:cxn ang="f430">
                    <a:pos x="f705" y="f706"/>
                  </a:cxn>
                  <a:cxn ang="f430">
                    <a:pos x="f707" y="f708"/>
                  </a:cxn>
                  <a:cxn ang="f430">
                    <a:pos x="f709" y="f710"/>
                  </a:cxn>
                  <a:cxn ang="f430">
                    <a:pos x="f711" y="f712"/>
                  </a:cxn>
                  <a:cxn ang="f430">
                    <a:pos x="f713" y="f714"/>
                  </a:cxn>
                  <a:cxn ang="f430">
                    <a:pos x="f715" y="f716"/>
                  </a:cxn>
                  <a:cxn ang="f430">
                    <a:pos x="f717" y="f718"/>
                  </a:cxn>
                  <a:cxn ang="f430">
                    <a:pos x="f719" y="f720"/>
                  </a:cxn>
                  <a:cxn ang="f430">
                    <a:pos x="f721" y="f708"/>
                  </a:cxn>
                  <a:cxn ang="f430">
                    <a:pos x="f722" y="f723"/>
                  </a:cxn>
                  <a:cxn ang="f430">
                    <a:pos x="f724" y="f725"/>
                  </a:cxn>
                  <a:cxn ang="f430">
                    <a:pos x="f726" y="f727"/>
                  </a:cxn>
                  <a:cxn ang="f430">
                    <a:pos x="f728" y="f729"/>
                  </a:cxn>
                  <a:cxn ang="f430">
                    <a:pos x="f730" y="f731"/>
                  </a:cxn>
                  <a:cxn ang="f430">
                    <a:pos x="f732" y="f733"/>
                  </a:cxn>
                  <a:cxn ang="f430">
                    <a:pos x="f734" y="f735"/>
                  </a:cxn>
                  <a:cxn ang="f430">
                    <a:pos x="f736" y="f737"/>
                  </a:cxn>
                  <a:cxn ang="f430">
                    <a:pos x="f738" y="f739"/>
                  </a:cxn>
                  <a:cxn ang="f430">
                    <a:pos x="f740" y="f741"/>
                  </a:cxn>
                  <a:cxn ang="f430">
                    <a:pos x="f742" y="f743"/>
                  </a:cxn>
                  <a:cxn ang="f430">
                    <a:pos x="f744" y="f745"/>
                  </a:cxn>
                  <a:cxn ang="f430">
                    <a:pos x="f746" y="f747"/>
                  </a:cxn>
                  <a:cxn ang="f430">
                    <a:pos x="f748" y="f749"/>
                  </a:cxn>
                  <a:cxn ang="f430">
                    <a:pos x="f750" y="f751"/>
                  </a:cxn>
                  <a:cxn ang="f430">
                    <a:pos x="f752" y="f753"/>
                  </a:cxn>
                </a:cxnLst>
                <a:rect l="f645" t="f648" r="f646" b="f647"/>
                <a:pathLst>
                  <a:path w="3537" h="3882">
                    <a:moveTo>
                      <a:pt x="f9" y="f6"/>
                    </a:moveTo>
                    <a:lnTo>
                      <a:pt x="f10" y="f6"/>
                    </a:lnTo>
                    <a:lnTo>
                      <a:pt x="f11" y="f12"/>
                    </a:lnTo>
                    <a:lnTo>
                      <a:pt x="f13" y="f14"/>
                    </a:lnTo>
                    <a:lnTo>
                      <a:pt x="f15" y="f16"/>
                    </a:lnTo>
                    <a:lnTo>
                      <a:pt x="f17" y="f18"/>
                    </a:lnTo>
                    <a:lnTo>
                      <a:pt x="f19" y="f20"/>
                    </a:lnTo>
                    <a:lnTo>
                      <a:pt x="f21" y="f22"/>
                    </a:lnTo>
                    <a:lnTo>
                      <a:pt x="f23" y="f24"/>
                    </a:lnTo>
                    <a:lnTo>
                      <a:pt x="f25" y="f26"/>
                    </a:lnTo>
                    <a:lnTo>
                      <a:pt x="f27" y="f28"/>
                    </a:lnTo>
                    <a:lnTo>
                      <a:pt x="f29" y="f2"/>
                    </a:lnTo>
                    <a:lnTo>
                      <a:pt x="f30" y="f31"/>
                    </a:lnTo>
                    <a:lnTo>
                      <a:pt x="f32" y="f33"/>
                    </a:lnTo>
                    <a:lnTo>
                      <a:pt x="f34" y="f35"/>
                    </a:lnTo>
                    <a:lnTo>
                      <a:pt x="f7"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54"/>
                    </a:lnTo>
                    <a:lnTo>
                      <a:pt x="f84" y="f85"/>
                    </a:lnTo>
                    <a:lnTo>
                      <a:pt x="f86" y="f87"/>
                    </a:lnTo>
                    <a:lnTo>
                      <a:pt x="f88" y="f89"/>
                    </a:lnTo>
                    <a:lnTo>
                      <a:pt x="f90" y="f91"/>
                    </a:lnTo>
                    <a:lnTo>
                      <a:pt x="f92" y="f93"/>
                    </a:lnTo>
                    <a:lnTo>
                      <a:pt x="f42"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115" y="f116"/>
                    </a:lnTo>
                    <a:lnTo>
                      <a:pt x="f31"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7"/>
                    </a:lnTo>
                    <a:lnTo>
                      <a:pt x="f138" y="f139"/>
                    </a:lnTo>
                    <a:lnTo>
                      <a:pt x="f140" y="f141"/>
                    </a:lnTo>
                    <a:lnTo>
                      <a:pt x="f142"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164" y="f165"/>
                    </a:lnTo>
                    <a:lnTo>
                      <a:pt x="f166" y="f167"/>
                    </a:lnTo>
                    <a:lnTo>
                      <a:pt x="f168" y="f169"/>
                    </a:lnTo>
                    <a:lnTo>
                      <a:pt x="f170" y="f171"/>
                    </a:lnTo>
                    <a:lnTo>
                      <a:pt x="f172" y="f173"/>
                    </a:lnTo>
                    <a:lnTo>
                      <a:pt x="f174" y="f175"/>
                    </a:lnTo>
                    <a:lnTo>
                      <a:pt x="f176" y="f177"/>
                    </a:lnTo>
                    <a:lnTo>
                      <a:pt x="f178" y="f179"/>
                    </a:lnTo>
                    <a:lnTo>
                      <a:pt x="f180" y="f181"/>
                    </a:lnTo>
                    <a:lnTo>
                      <a:pt x="f182" y="f183"/>
                    </a:lnTo>
                    <a:lnTo>
                      <a:pt x="f184" y="f185"/>
                    </a:lnTo>
                    <a:lnTo>
                      <a:pt x="f186" y="f187"/>
                    </a:lnTo>
                    <a:lnTo>
                      <a:pt x="f188" y="f189"/>
                    </a:lnTo>
                    <a:lnTo>
                      <a:pt x="f190" y="f191"/>
                    </a:lnTo>
                    <a:lnTo>
                      <a:pt x="f192" y="f193"/>
                    </a:lnTo>
                    <a:lnTo>
                      <a:pt x="f194" y="f195"/>
                    </a:lnTo>
                    <a:lnTo>
                      <a:pt x="f196" y="f197"/>
                    </a:lnTo>
                    <a:lnTo>
                      <a:pt x="f198" y="f199"/>
                    </a:lnTo>
                    <a:lnTo>
                      <a:pt x="f200" y="f201"/>
                    </a:lnTo>
                    <a:lnTo>
                      <a:pt x="f202" y="f203"/>
                    </a:lnTo>
                    <a:lnTo>
                      <a:pt x="f204" y="f205"/>
                    </a:lnTo>
                    <a:lnTo>
                      <a:pt x="f206" y="f8"/>
                    </a:lnTo>
                    <a:lnTo>
                      <a:pt x="f207" y="f8"/>
                    </a:lnTo>
                    <a:lnTo>
                      <a:pt x="f208" y="f8"/>
                    </a:lnTo>
                    <a:lnTo>
                      <a:pt x="f209" y="f210"/>
                    </a:lnTo>
                    <a:lnTo>
                      <a:pt x="f211" y="f212"/>
                    </a:lnTo>
                    <a:lnTo>
                      <a:pt x="f213" y="f214"/>
                    </a:lnTo>
                    <a:lnTo>
                      <a:pt x="f215" y="f216"/>
                    </a:lnTo>
                    <a:lnTo>
                      <a:pt x="f217" y="f218"/>
                    </a:lnTo>
                    <a:lnTo>
                      <a:pt x="f219" y="f181"/>
                    </a:lnTo>
                    <a:lnTo>
                      <a:pt x="f220" y="f221"/>
                    </a:lnTo>
                    <a:lnTo>
                      <a:pt x="f222" y="f223"/>
                    </a:lnTo>
                    <a:lnTo>
                      <a:pt x="f224" y="f225"/>
                    </a:lnTo>
                    <a:lnTo>
                      <a:pt x="f95" y="f226"/>
                    </a:lnTo>
                    <a:lnTo>
                      <a:pt x="f227" y="f228"/>
                    </a:lnTo>
                    <a:lnTo>
                      <a:pt x="f229" y="f230"/>
                    </a:lnTo>
                    <a:lnTo>
                      <a:pt x="f231" y="f232"/>
                    </a:lnTo>
                    <a:lnTo>
                      <a:pt x="f233" y="f234"/>
                    </a:lnTo>
                    <a:lnTo>
                      <a:pt x="f235" y="f236"/>
                    </a:lnTo>
                    <a:lnTo>
                      <a:pt x="f237" y="f238"/>
                    </a:lnTo>
                    <a:lnTo>
                      <a:pt x="f239" y="f240"/>
                    </a:lnTo>
                    <a:lnTo>
                      <a:pt x="f241" y="f242"/>
                    </a:lnTo>
                    <a:lnTo>
                      <a:pt x="f243" y="f244"/>
                    </a:lnTo>
                    <a:lnTo>
                      <a:pt x="f245" y="f246"/>
                    </a:lnTo>
                    <a:lnTo>
                      <a:pt x="f247" y="f248"/>
                    </a:lnTo>
                    <a:lnTo>
                      <a:pt x="f249" y="f250"/>
                    </a:lnTo>
                    <a:lnTo>
                      <a:pt x="f251" y="f252"/>
                    </a:lnTo>
                    <a:lnTo>
                      <a:pt x="f253" y="f254"/>
                    </a:lnTo>
                    <a:lnTo>
                      <a:pt x="f255" y="f256"/>
                    </a:lnTo>
                    <a:lnTo>
                      <a:pt x="f257" y="f258"/>
                    </a:lnTo>
                    <a:lnTo>
                      <a:pt x="f259" y="f260"/>
                    </a:lnTo>
                    <a:lnTo>
                      <a:pt x="f261" y="f262"/>
                    </a:lnTo>
                    <a:lnTo>
                      <a:pt x="f6" y="f263"/>
                    </a:lnTo>
                    <a:lnTo>
                      <a:pt x="f264" y="f265"/>
                    </a:lnTo>
                    <a:lnTo>
                      <a:pt x="f266" y="f267"/>
                    </a:lnTo>
                    <a:lnTo>
                      <a:pt x="f268" y="f269"/>
                    </a:lnTo>
                    <a:lnTo>
                      <a:pt x="f255" y="f270"/>
                    </a:lnTo>
                    <a:lnTo>
                      <a:pt x="f271" y="f272"/>
                    </a:lnTo>
                    <a:lnTo>
                      <a:pt x="f273" y="f274"/>
                    </a:lnTo>
                    <a:lnTo>
                      <a:pt x="f275" y="f276"/>
                    </a:lnTo>
                    <a:lnTo>
                      <a:pt x="f277" y="f278"/>
                    </a:lnTo>
                    <a:lnTo>
                      <a:pt x="f279" y="f280"/>
                    </a:lnTo>
                    <a:lnTo>
                      <a:pt x="f281" y="f282"/>
                    </a:lnTo>
                    <a:lnTo>
                      <a:pt x="f142" y="f283"/>
                    </a:lnTo>
                    <a:lnTo>
                      <a:pt x="f284" y="f285"/>
                    </a:lnTo>
                    <a:lnTo>
                      <a:pt x="f286" y="f287"/>
                    </a:lnTo>
                    <a:lnTo>
                      <a:pt x="f288" y="f289"/>
                    </a:lnTo>
                    <a:lnTo>
                      <a:pt x="f290" y="f291"/>
                    </a:lnTo>
                    <a:lnTo>
                      <a:pt x="f292" y="f293"/>
                    </a:lnTo>
                    <a:lnTo>
                      <a:pt x="f294" y="f295"/>
                    </a:lnTo>
                    <a:lnTo>
                      <a:pt x="f296" y="f297"/>
                    </a:lnTo>
                    <a:lnTo>
                      <a:pt x="f104" y="f298"/>
                    </a:lnTo>
                    <a:lnTo>
                      <a:pt x="f299" y="f300"/>
                    </a:lnTo>
                    <a:lnTo>
                      <a:pt x="f301" y="f302"/>
                    </a:lnTo>
                    <a:lnTo>
                      <a:pt x="f303" y="f304"/>
                    </a:lnTo>
                    <a:lnTo>
                      <a:pt x="f305" y="f306"/>
                    </a:lnTo>
                    <a:lnTo>
                      <a:pt x="f307" y="f308"/>
                    </a:lnTo>
                    <a:lnTo>
                      <a:pt x="f309" y="f310"/>
                    </a:lnTo>
                    <a:lnTo>
                      <a:pt x="f311" y="f312"/>
                    </a:lnTo>
                    <a:lnTo>
                      <a:pt x="f9" y="f6"/>
                    </a:lnTo>
                    <a:close/>
                  </a:path>
                </a:pathLst>
              </a:custGeom>
              <a:solidFill>
                <a:srgbClr val="595959"/>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65" name="Freeform 104">
                <a:extLst>
                  <a:ext uri="{FF2B5EF4-FFF2-40B4-BE49-F238E27FC236}">
                    <a16:creationId xmlns:a16="http://schemas.microsoft.com/office/drawing/2014/main" id="{D07EF1FC-4C8E-8912-E358-59D484CBD711}"/>
                  </a:ext>
                </a:extLst>
              </p:cNvPr>
              <p:cNvSpPr/>
              <p:nvPr/>
            </p:nvSpPr>
            <p:spPr>
              <a:xfrm>
                <a:off x="3155466" y="4862742"/>
                <a:ext cx="216731" cy="77129"/>
              </a:xfrm>
              <a:custGeom>
                <a:avLst/>
                <a:gdLst>
                  <a:gd name="f0" fmla="val 10800000"/>
                  <a:gd name="f1" fmla="val 5400000"/>
                  <a:gd name="f2" fmla="val 180"/>
                  <a:gd name="f3" fmla="val w"/>
                  <a:gd name="f4" fmla="val h"/>
                  <a:gd name="f5" fmla="val 0"/>
                  <a:gd name="f6" fmla="val 916"/>
                  <a:gd name="f7" fmla="val 324"/>
                  <a:gd name="f8" fmla="val 863"/>
                  <a:gd name="f9" fmla="val 885"/>
                  <a:gd name="f10" fmla="val 81"/>
                  <a:gd name="f11" fmla="val 902"/>
                  <a:gd name="f12" fmla="val 160"/>
                  <a:gd name="f13" fmla="val 233"/>
                  <a:gd name="f14" fmla="val 15"/>
                  <a:gd name="f15" fmla="val 9"/>
                  <a:gd name="f16" fmla="val 281"/>
                  <a:gd name="f17" fmla="val 234"/>
                  <a:gd name="f18" fmla="+- 0 0 -90"/>
                  <a:gd name="f19" fmla="*/ f3 1 916"/>
                  <a:gd name="f20" fmla="*/ f4 1 324"/>
                  <a:gd name="f21" fmla="val f5"/>
                  <a:gd name="f22" fmla="val f6"/>
                  <a:gd name="f23" fmla="val f7"/>
                  <a:gd name="f24" fmla="*/ f18 f0 1"/>
                  <a:gd name="f25" fmla="+- f23 0 f21"/>
                  <a:gd name="f26" fmla="+- f22 0 f21"/>
                  <a:gd name="f27" fmla="*/ f24 1 f2"/>
                  <a:gd name="f28" fmla="*/ f26 1 916"/>
                  <a:gd name="f29" fmla="*/ f25 1 324"/>
                  <a:gd name="f30" fmla="*/ 863 f26 1"/>
                  <a:gd name="f31" fmla="*/ 0 f25 1"/>
                  <a:gd name="f32" fmla="*/ 885 f26 1"/>
                  <a:gd name="f33" fmla="*/ 81 f25 1"/>
                  <a:gd name="f34" fmla="*/ 902 f26 1"/>
                  <a:gd name="f35" fmla="*/ 160 f25 1"/>
                  <a:gd name="f36" fmla="*/ 916 f26 1"/>
                  <a:gd name="f37" fmla="*/ 233 f25 1"/>
                  <a:gd name="f38" fmla="*/ 15 f26 1"/>
                  <a:gd name="f39" fmla="*/ 324 f25 1"/>
                  <a:gd name="f40" fmla="*/ 9 f26 1"/>
                  <a:gd name="f41" fmla="*/ 281 f25 1"/>
                  <a:gd name="f42" fmla="*/ 0 f26 1"/>
                  <a:gd name="f43" fmla="*/ 234 f25 1"/>
                  <a:gd name="f44" fmla="+- f27 0 f1"/>
                  <a:gd name="f45" fmla="*/ f30 1 916"/>
                  <a:gd name="f46" fmla="*/ f31 1 324"/>
                  <a:gd name="f47" fmla="*/ f32 1 916"/>
                  <a:gd name="f48" fmla="*/ f33 1 324"/>
                  <a:gd name="f49" fmla="*/ f34 1 916"/>
                  <a:gd name="f50" fmla="*/ f35 1 324"/>
                  <a:gd name="f51" fmla="*/ f36 1 916"/>
                  <a:gd name="f52" fmla="*/ f37 1 324"/>
                  <a:gd name="f53" fmla="*/ f38 1 916"/>
                  <a:gd name="f54" fmla="*/ f39 1 324"/>
                  <a:gd name="f55" fmla="*/ f40 1 916"/>
                  <a:gd name="f56" fmla="*/ f41 1 324"/>
                  <a:gd name="f57" fmla="*/ f42 1 916"/>
                  <a:gd name="f58" fmla="*/ f43 1 324"/>
                  <a:gd name="f59" fmla="*/ 0 1 f28"/>
                  <a:gd name="f60" fmla="*/ f22 1 f28"/>
                  <a:gd name="f61" fmla="*/ 0 1 f29"/>
                  <a:gd name="f62" fmla="*/ f23 1 f29"/>
                  <a:gd name="f63" fmla="*/ f45 1 f28"/>
                  <a:gd name="f64" fmla="*/ f46 1 f29"/>
                  <a:gd name="f65" fmla="*/ f47 1 f28"/>
                  <a:gd name="f66" fmla="*/ f48 1 f29"/>
                  <a:gd name="f67" fmla="*/ f49 1 f28"/>
                  <a:gd name="f68" fmla="*/ f50 1 f29"/>
                  <a:gd name="f69" fmla="*/ f51 1 f28"/>
                  <a:gd name="f70" fmla="*/ f52 1 f29"/>
                  <a:gd name="f71" fmla="*/ f53 1 f28"/>
                  <a:gd name="f72" fmla="*/ f54 1 f29"/>
                  <a:gd name="f73" fmla="*/ f55 1 f28"/>
                  <a:gd name="f74" fmla="*/ f56 1 f29"/>
                  <a:gd name="f75" fmla="*/ f57 1 f28"/>
                  <a:gd name="f76" fmla="*/ f58 1 f29"/>
                  <a:gd name="f77" fmla="*/ f59 f19 1"/>
                  <a:gd name="f78" fmla="*/ f60 f19 1"/>
                  <a:gd name="f79" fmla="*/ f62 f20 1"/>
                  <a:gd name="f80" fmla="*/ f61 f20 1"/>
                  <a:gd name="f81" fmla="*/ f63 f19 1"/>
                  <a:gd name="f82" fmla="*/ f64 f20 1"/>
                  <a:gd name="f83" fmla="*/ f65 f19 1"/>
                  <a:gd name="f84" fmla="*/ f66 f20 1"/>
                  <a:gd name="f85" fmla="*/ f67 f19 1"/>
                  <a:gd name="f86" fmla="*/ f68 f20 1"/>
                  <a:gd name="f87" fmla="*/ f69 f19 1"/>
                  <a:gd name="f88" fmla="*/ f70 f20 1"/>
                  <a:gd name="f89" fmla="*/ f71 f19 1"/>
                  <a:gd name="f90" fmla="*/ f72 f20 1"/>
                  <a:gd name="f91" fmla="*/ f73 f19 1"/>
                  <a:gd name="f92" fmla="*/ f74 f20 1"/>
                  <a:gd name="f93" fmla="*/ f75 f19 1"/>
                  <a:gd name="f94" fmla="*/ f76 f20 1"/>
                </a:gdLst>
                <a:ahLst/>
                <a:cxnLst>
                  <a:cxn ang="3cd4">
                    <a:pos x="hc" y="t"/>
                  </a:cxn>
                  <a:cxn ang="0">
                    <a:pos x="r" y="vc"/>
                  </a:cxn>
                  <a:cxn ang="cd4">
                    <a:pos x="hc" y="b"/>
                  </a:cxn>
                  <a:cxn ang="cd2">
                    <a:pos x="l" y="vc"/>
                  </a:cxn>
                  <a:cxn ang="f44">
                    <a:pos x="f81" y="f82"/>
                  </a:cxn>
                  <a:cxn ang="f44">
                    <a:pos x="f83" y="f84"/>
                  </a:cxn>
                  <a:cxn ang="f44">
                    <a:pos x="f85" y="f86"/>
                  </a:cxn>
                  <a:cxn ang="f44">
                    <a:pos x="f87" y="f88"/>
                  </a:cxn>
                  <a:cxn ang="f44">
                    <a:pos x="f89" y="f90"/>
                  </a:cxn>
                  <a:cxn ang="f44">
                    <a:pos x="f91" y="f92"/>
                  </a:cxn>
                  <a:cxn ang="f44">
                    <a:pos x="f93" y="f94"/>
                  </a:cxn>
                  <a:cxn ang="f44">
                    <a:pos x="f81" y="f82"/>
                  </a:cxn>
                </a:cxnLst>
                <a:rect l="f77" t="f80" r="f78" b="f79"/>
                <a:pathLst>
                  <a:path w="916" h="324">
                    <a:moveTo>
                      <a:pt x="f8" y="f5"/>
                    </a:moveTo>
                    <a:lnTo>
                      <a:pt x="f9" y="f10"/>
                    </a:lnTo>
                    <a:lnTo>
                      <a:pt x="f11" y="f12"/>
                    </a:lnTo>
                    <a:lnTo>
                      <a:pt x="f6" y="f13"/>
                    </a:lnTo>
                    <a:lnTo>
                      <a:pt x="f14" y="f7"/>
                    </a:lnTo>
                    <a:lnTo>
                      <a:pt x="f15" y="f16"/>
                    </a:lnTo>
                    <a:lnTo>
                      <a:pt x="f5" y="f17"/>
                    </a:lnTo>
                    <a:lnTo>
                      <a:pt x="f8" y="f5"/>
                    </a:lnTo>
                    <a:close/>
                  </a:path>
                </a:pathLst>
              </a:custGeom>
              <a:solidFill>
                <a:srgbClr val="FFFF0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66" name="Freeform 105">
                <a:extLst>
                  <a:ext uri="{FF2B5EF4-FFF2-40B4-BE49-F238E27FC236}">
                    <a16:creationId xmlns:a16="http://schemas.microsoft.com/office/drawing/2014/main" id="{9A9DDB7D-5B54-D645-E052-38CCBB46CA2A}"/>
                  </a:ext>
                </a:extLst>
              </p:cNvPr>
              <p:cNvSpPr/>
              <p:nvPr/>
            </p:nvSpPr>
            <p:spPr>
              <a:xfrm>
                <a:off x="3160669" y="4958800"/>
                <a:ext cx="218623" cy="41641"/>
              </a:xfrm>
              <a:custGeom>
                <a:avLst/>
                <a:gdLst>
                  <a:gd name="f0" fmla="val 10800000"/>
                  <a:gd name="f1" fmla="val 5400000"/>
                  <a:gd name="f2" fmla="val 180"/>
                  <a:gd name="f3" fmla="val w"/>
                  <a:gd name="f4" fmla="val h"/>
                  <a:gd name="f5" fmla="val 0"/>
                  <a:gd name="f6" fmla="val 924"/>
                  <a:gd name="f7" fmla="val 177"/>
                  <a:gd name="f8" fmla="val 917"/>
                  <a:gd name="f9" fmla="val 921"/>
                  <a:gd name="f10" fmla="val 45"/>
                  <a:gd name="f11" fmla="val 922"/>
                  <a:gd name="f12" fmla="val 83"/>
                  <a:gd name="f13" fmla="val 116"/>
                  <a:gd name="f14" fmla="val 143"/>
                  <a:gd name="f15" fmla="val 162"/>
                  <a:gd name="f16" fmla="val 173"/>
                  <a:gd name="f17" fmla="val 171"/>
                  <a:gd name="f18" fmla="val 167"/>
                  <a:gd name="f19" fmla="val 1"/>
                  <a:gd name="f20" fmla="val 154"/>
                  <a:gd name="f21" fmla="val 2"/>
                  <a:gd name="f22" fmla="val 135"/>
                  <a:gd name="f23" fmla="val 3"/>
                  <a:gd name="f24" fmla="val 107"/>
                  <a:gd name="f25" fmla="val 73"/>
                  <a:gd name="f26" fmla="+- 0 0 -90"/>
                  <a:gd name="f27" fmla="*/ f3 1 924"/>
                  <a:gd name="f28" fmla="*/ f4 1 177"/>
                  <a:gd name="f29" fmla="val f5"/>
                  <a:gd name="f30" fmla="val f6"/>
                  <a:gd name="f31" fmla="val f7"/>
                  <a:gd name="f32" fmla="*/ f26 f0 1"/>
                  <a:gd name="f33" fmla="+- f31 0 f29"/>
                  <a:gd name="f34" fmla="+- f30 0 f29"/>
                  <a:gd name="f35" fmla="*/ f32 1 f2"/>
                  <a:gd name="f36" fmla="*/ f34 1 924"/>
                  <a:gd name="f37" fmla="*/ f33 1 177"/>
                  <a:gd name="f38" fmla="*/ 917 f34 1"/>
                  <a:gd name="f39" fmla="*/ 0 f33 1"/>
                  <a:gd name="f40" fmla="*/ 921 f34 1"/>
                  <a:gd name="f41" fmla="*/ 45 f33 1"/>
                  <a:gd name="f42" fmla="*/ 922 f34 1"/>
                  <a:gd name="f43" fmla="*/ 83 f33 1"/>
                  <a:gd name="f44" fmla="*/ 924 f34 1"/>
                  <a:gd name="f45" fmla="*/ 116 f33 1"/>
                  <a:gd name="f46" fmla="*/ 143 f33 1"/>
                  <a:gd name="f47" fmla="*/ 162 f33 1"/>
                  <a:gd name="f48" fmla="*/ 173 f33 1"/>
                  <a:gd name="f49" fmla="*/ 177 f33 1"/>
                  <a:gd name="f50" fmla="*/ 0 f34 1"/>
                  <a:gd name="f51" fmla="*/ 171 f33 1"/>
                  <a:gd name="f52" fmla="*/ 167 f33 1"/>
                  <a:gd name="f53" fmla="*/ 1 f34 1"/>
                  <a:gd name="f54" fmla="*/ 154 f33 1"/>
                  <a:gd name="f55" fmla="*/ 2 f34 1"/>
                  <a:gd name="f56" fmla="*/ 135 f33 1"/>
                  <a:gd name="f57" fmla="*/ 3 f34 1"/>
                  <a:gd name="f58" fmla="*/ 107 f33 1"/>
                  <a:gd name="f59" fmla="*/ 73 f33 1"/>
                  <a:gd name="f60" fmla="+- f35 0 f1"/>
                  <a:gd name="f61" fmla="*/ f38 1 924"/>
                  <a:gd name="f62" fmla="*/ f39 1 177"/>
                  <a:gd name="f63" fmla="*/ f40 1 924"/>
                  <a:gd name="f64" fmla="*/ f41 1 177"/>
                  <a:gd name="f65" fmla="*/ f42 1 924"/>
                  <a:gd name="f66" fmla="*/ f43 1 177"/>
                  <a:gd name="f67" fmla="*/ f44 1 924"/>
                  <a:gd name="f68" fmla="*/ f45 1 177"/>
                  <a:gd name="f69" fmla="*/ f46 1 177"/>
                  <a:gd name="f70" fmla="*/ f47 1 177"/>
                  <a:gd name="f71" fmla="*/ f48 1 177"/>
                  <a:gd name="f72" fmla="*/ f49 1 177"/>
                  <a:gd name="f73" fmla="*/ f50 1 924"/>
                  <a:gd name="f74" fmla="*/ f51 1 177"/>
                  <a:gd name="f75" fmla="*/ f52 1 177"/>
                  <a:gd name="f76" fmla="*/ f53 1 924"/>
                  <a:gd name="f77" fmla="*/ f54 1 177"/>
                  <a:gd name="f78" fmla="*/ f55 1 924"/>
                  <a:gd name="f79" fmla="*/ f56 1 177"/>
                  <a:gd name="f80" fmla="*/ f57 1 924"/>
                  <a:gd name="f81" fmla="*/ f58 1 177"/>
                  <a:gd name="f82" fmla="*/ f59 1 177"/>
                  <a:gd name="f83" fmla="*/ 0 1 f36"/>
                  <a:gd name="f84" fmla="*/ f30 1 f36"/>
                  <a:gd name="f85" fmla="*/ 0 1 f37"/>
                  <a:gd name="f86" fmla="*/ f31 1 f37"/>
                  <a:gd name="f87" fmla="*/ f61 1 f36"/>
                  <a:gd name="f88" fmla="*/ f62 1 f37"/>
                  <a:gd name="f89" fmla="*/ f63 1 f36"/>
                  <a:gd name="f90" fmla="*/ f64 1 f37"/>
                  <a:gd name="f91" fmla="*/ f65 1 f36"/>
                  <a:gd name="f92" fmla="*/ f66 1 f37"/>
                  <a:gd name="f93" fmla="*/ f67 1 f36"/>
                  <a:gd name="f94" fmla="*/ f68 1 f37"/>
                  <a:gd name="f95" fmla="*/ f69 1 f37"/>
                  <a:gd name="f96" fmla="*/ f70 1 f37"/>
                  <a:gd name="f97" fmla="*/ f71 1 f37"/>
                  <a:gd name="f98" fmla="*/ f72 1 f37"/>
                  <a:gd name="f99" fmla="*/ f73 1 f36"/>
                  <a:gd name="f100" fmla="*/ f74 1 f37"/>
                  <a:gd name="f101" fmla="*/ f75 1 f37"/>
                  <a:gd name="f102" fmla="*/ f76 1 f36"/>
                  <a:gd name="f103" fmla="*/ f77 1 f37"/>
                  <a:gd name="f104" fmla="*/ f78 1 f36"/>
                  <a:gd name="f105" fmla="*/ f79 1 f37"/>
                  <a:gd name="f106" fmla="*/ f80 1 f36"/>
                  <a:gd name="f107" fmla="*/ f81 1 f37"/>
                  <a:gd name="f108" fmla="*/ f82 1 f37"/>
                  <a:gd name="f109" fmla="*/ f83 f27 1"/>
                  <a:gd name="f110" fmla="*/ f84 f27 1"/>
                  <a:gd name="f111" fmla="*/ f86 f28 1"/>
                  <a:gd name="f112" fmla="*/ f85 f28 1"/>
                  <a:gd name="f113" fmla="*/ f87 f27 1"/>
                  <a:gd name="f114" fmla="*/ f88 f28 1"/>
                  <a:gd name="f115" fmla="*/ f89 f27 1"/>
                  <a:gd name="f116" fmla="*/ f90 f28 1"/>
                  <a:gd name="f117" fmla="*/ f91 f27 1"/>
                  <a:gd name="f118" fmla="*/ f92 f28 1"/>
                  <a:gd name="f119" fmla="*/ f93 f27 1"/>
                  <a:gd name="f120" fmla="*/ f94 f28 1"/>
                  <a:gd name="f121" fmla="*/ f95 f28 1"/>
                  <a:gd name="f122" fmla="*/ f96 f28 1"/>
                  <a:gd name="f123" fmla="*/ f97 f28 1"/>
                  <a:gd name="f124" fmla="*/ f98 f28 1"/>
                  <a:gd name="f125" fmla="*/ f99 f27 1"/>
                  <a:gd name="f126" fmla="*/ f100 f28 1"/>
                  <a:gd name="f127" fmla="*/ f101 f28 1"/>
                  <a:gd name="f128" fmla="*/ f102 f27 1"/>
                  <a:gd name="f129" fmla="*/ f103 f28 1"/>
                  <a:gd name="f130" fmla="*/ f104 f27 1"/>
                  <a:gd name="f131" fmla="*/ f105 f28 1"/>
                  <a:gd name="f132" fmla="*/ f106 f27 1"/>
                  <a:gd name="f133" fmla="*/ f107 f28 1"/>
                  <a:gd name="f134" fmla="*/ f108 f28 1"/>
                </a:gdLst>
                <a:ahLst/>
                <a:cxnLst>
                  <a:cxn ang="3cd4">
                    <a:pos x="hc" y="t"/>
                  </a:cxn>
                  <a:cxn ang="0">
                    <a:pos x="r" y="vc"/>
                  </a:cxn>
                  <a:cxn ang="cd4">
                    <a:pos x="hc" y="b"/>
                  </a:cxn>
                  <a:cxn ang="cd2">
                    <a:pos x="l" y="vc"/>
                  </a:cxn>
                  <a:cxn ang="f60">
                    <a:pos x="f113" y="f114"/>
                  </a:cxn>
                  <a:cxn ang="f60">
                    <a:pos x="f115" y="f116"/>
                  </a:cxn>
                  <a:cxn ang="f60">
                    <a:pos x="f117" y="f118"/>
                  </a:cxn>
                  <a:cxn ang="f60">
                    <a:pos x="f119" y="f120"/>
                  </a:cxn>
                  <a:cxn ang="f60">
                    <a:pos x="f119" y="f121"/>
                  </a:cxn>
                  <a:cxn ang="f60">
                    <a:pos x="f119" y="f122"/>
                  </a:cxn>
                  <a:cxn ang="f60">
                    <a:pos x="f119" y="f123"/>
                  </a:cxn>
                  <a:cxn ang="f60">
                    <a:pos x="f119" y="f124"/>
                  </a:cxn>
                  <a:cxn ang="f60">
                    <a:pos x="f125" y="f126"/>
                  </a:cxn>
                  <a:cxn ang="f60">
                    <a:pos x="f125" y="f127"/>
                  </a:cxn>
                  <a:cxn ang="f60">
                    <a:pos x="f128" y="f129"/>
                  </a:cxn>
                  <a:cxn ang="f60">
                    <a:pos x="f130" y="f131"/>
                  </a:cxn>
                  <a:cxn ang="f60">
                    <a:pos x="f132" y="f133"/>
                  </a:cxn>
                  <a:cxn ang="f60">
                    <a:pos x="f132" y="f134"/>
                  </a:cxn>
                  <a:cxn ang="f60">
                    <a:pos x="f113" y="f114"/>
                  </a:cxn>
                </a:cxnLst>
                <a:rect l="f109" t="f112" r="f110" b="f111"/>
                <a:pathLst>
                  <a:path w="924" h="177">
                    <a:moveTo>
                      <a:pt x="f8" y="f5"/>
                    </a:moveTo>
                    <a:lnTo>
                      <a:pt x="f9" y="f10"/>
                    </a:lnTo>
                    <a:lnTo>
                      <a:pt x="f11" y="f12"/>
                    </a:lnTo>
                    <a:lnTo>
                      <a:pt x="f6" y="f13"/>
                    </a:lnTo>
                    <a:lnTo>
                      <a:pt x="f6" y="f14"/>
                    </a:lnTo>
                    <a:lnTo>
                      <a:pt x="f6" y="f15"/>
                    </a:lnTo>
                    <a:lnTo>
                      <a:pt x="f6" y="f16"/>
                    </a:lnTo>
                    <a:lnTo>
                      <a:pt x="f6" y="f7"/>
                    </a:lnTo>
                    <a:lnTo>
                      <a:pt x="f5" y="f17"/>
                    </a:lnTo>
                    <a:lnTo>
                      <a:pt x="f5" y="f18"/>
                    </a:lnTo>
                    <a:lnTo>
                      <a:pt x="f19" y="f20"/>
                    </a:lnTo>
                    <a:lnTo>
                      <a:pt x="f21" y="f22"/>
                    </a:lnTo>
                    <a:lnTo>
                      <a:pt x="f23" y="f24"/>
                    </a:lnTo>
                    <a:lnTo>
                      <a:pt x="f23" y="f25"/>
                    </a:lnTo>
                    <a:lnTo>
                      <a:pt x="f8" y="f5"/>
                    </a:lnTo>
                    <a:close/>
                  </a:path>
                </a:pathLst>
              </a:custGeom>
              <a:solidFill>
                <a:srgbClr val="92D050"/>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grpSp>
        <p:grpSp>
          <p:nvGrpSpPr>
            <p:cNvPr id="57" name="Group 111">
              <a:extLst>
                <a:ext uri="{FF2B5EF4-FFF2-40B4-BE49-F238E27FC236}">
                  <a16:creationId xmlns:a16="http://schemas.microsoft.com/office/drawing/2014/main" id="{84C6D3AE-8DA2-9E4D-C0AA-F9D3358DED9D}"/>
                </a:ext>
              </a:extLst>
            </p:cNvPr>
            <p:cNvGrpSpPr/>
            <p:nvPr/>
          </p:nvGrpSpPr>
          <p:grpSpPr>
            <a:xfrm>
              <a:off x="2372045" y="4577751"/>
              <a:ext cx="920233" cy="920233"/>
              <a:chOff x="2372045" y="4577751"/>
              <a:chExt cx="920233" cy="920233"/>
            </a:xfrm>
          </p:grpSpPr>
          <p:grpSp>
            <p:nvGrpSpPr>
              <p:cNvPr id="58" name="Group 112">
                <a:extLst>
                  <a:ext uri="{FF2B5EF4-FFF2-40B4-BE49-F238E27FC236}">
                    <a16:creationId xmlns:a16="http://schemas.microsoft.com/office/drawing/2014/main" id="{97A87479-2707-8CD4-1A67-A2E8CAFFDEEB}"/>
                  </a:ext>
                </a:extLst>
              </p:cNvPr>
              <p:cNvGrpSpPr/>
              <p:nvPr/>
            </p:nvGrpSpPr>
            <p:grpSpPr>
              <a:xfrm>
                <a:off x="2718527" y="4843294"/>
                <a:ext cx="498768" cy="340239"/>
                <a:chOff x="2718527" y="4843294"/>
                <a:chExt cx="498768" cy="340239"/>
              </a:xfrm>
            </p:grpSpPr>
            <p:sp>
              <p:nvSpPr>
                <p:cNvPr id="60" name="Freeform 114">
                  <a:extLst>
                    <a:ext uri="{FF2B5EF4-FFF2-40B4-BE49-F238E27FC236}">
                      <a16:creationId xmlns:a16="http://schemas.microsoft.com/office/drawing/2014/main" id="{237A728A-8F92-A5EE-112B-AF49040C318E}"/>
                    </a:ext>
                  </a:extLst>
                </p:cNvPr>
                <p:cNvSpPr/>
                <p:nvPr/>
              </p:nvSpPr>
              <p:spPr>
                <a:xfrm rot="3096688">
                  <a:off x="2797791" y="4764030"/>
                  <a:ext cx="340239" cy="498768"/>
                </a:xfrm>
                <a:custGeom>
                  <a:avLst/>
                  <a:gdLst>
                    <a:gd name="f0" fmla="val 10800000"/>
                    <a:gd name="f1" fmla="val 5400000"/>
                    <a:gd name="f2" fmla="val 180"/>
                    <a:gd name="f3" fmla="val w"/>
                    <a:gd name="f4" fmla="val h"/>
                    <a:gd name="f5" fmla="val 0"/>
                    <a:gd name="f6" fmla="val 1438"/>
                    <a:gd name="f7" fmla="val 2107"/>
                    <a:gd name="f8" fmla="val 943"/>
                    <a:gd name="f9" fmla="val 1710"/>
                    <a:gd name="f10" fmla="val 930"/>
                    <a:gd name="f11" fmla="val 1766"/>
                    <a:gd name="f12" fmla="val 912"/>
                    <a:gd name="f13" fmla="val 1818"/>
                    <a:gd name="f14" fmla="val 887"/>
                    <a:gd name="f15" fmla="val 1868"/>
                    <a:gd name="f16" fmla="val 858"/>
                    <a:gd name="f17" fmla="val 1914"/>
                    <a:gd name="f18" fmla="val 823"/>
                    <a:gd name="f19" fmla="val 1956"/>
                    <a:gd name="f20" fmla="val 784"/>
                    <a:gd name="f21" fmla="val 1994"/>
                    <a:gd name="f22" fmla="val 739"/>
                    <a:gd name="f23" fmla="val 2027"/>
                    <a:gd name="f24" fmla="val 692"/>
                    <a:gd name="f25" fmla="val 2055"/>
                    <a:gd name="f26" fmla="val 642"/>
                    <a:gd name="f27" fmla="val 2078"/>
                    <a:gd name="f28" fmla="val 589"/>
                    <a:gd name="f29" fmla="val 2094"/>
                    <a:gd name="f30" fmla="val 533"/>
                    <a:gd name="f31" fmla="val 2105"/>
                    <a:gd name="f32" fmla="val 474"/>
                    <a:gd name="f33" fmla="val 415"/>
                    <a:gd name="f34" fmla="val 2103"/>
                    <a:gd name="f35" fmla="val 357"/>
                    <a:gd name="f36" fmla="val 2093"/>
                    <a:gd name="f37" fmla="val 303"/>
                    <a:gd name="f38" fmla="val 2075"/>
                    <a:gd name="f39" fmla="val 252"/>
                    <a:gd name="f40" fmla="val 2052"/>
                    <a:gd name="f41" fmla="val 203"/>
                    <a:gd name="f42" fmla="val 2023"/>
                    <a:gd name="f43" fmla="val 160"/>
                    <a:gd name="f44" fmla="val 1988"/>
                    <a:gd name="f45" fmla="val 119"/>
                    <a:gd name="f46" fmla="val 1948"/>
                    <a:gd name="f47" fmla="val 85"/>
                    <a:gd name="f48" fmla="val 1905"/>
                    <a:gd name="f49" fmla="val 56"/>
                    <a:gd name="f50" fmla="val 1857"/>
                    <a:gd name="f51" fmla="val 32"/>
                    <a:gd name="f52" fmla="val 1804"/>
                    <a:gd name="f53" fmla="val 15"/>
                    <a:gd name="f54" fmla="val 1750"/>
                    <a:gd name="f55" fmla="val 4"/>
                    <a:gd name="f56" fmla="val 1692"/>
                    <a:gd name="f57" fmla="val 1634"/>
                    <a:gd name="f58" fmla="val 1578"/>
                    <a:gd name="f59" fmla="val 12"/>
                    <a:gd name="f60" fmla="val 1525"/>
                    <a:gd name="f61" fmla="val 28"/>
                    <a:gd name="f62" fmla="val 1474"/>
                    <a:gd name="f63" fmla="val 48"/>
                    <a:gd name="f64" fmla="val 1424"/>
                    <a:gd name="f65" fmla="val 75"/>
                    <a:gd name="f66" fmla="val 1378"/>
                    <a:gd name="f67" fmla="val 105"/>
                    <a:gd name="f68" fmla="val 1336"/>
                    <a:gd name="f69" fmla="val 140"/>
                    <a:gd name="f70" fmla="val 1297"/>
                    <a:gd name="f71" fmla="val 137"/>
                    <a:gd name="f72" fmla="val 1296"/>
                    <a:gd name="f73" fmla="+- 0 0 -90"/>
                    <a:gd name="f74" fmla="*/ f3 1 1438"/>
                    <a:gd name="f75" fmla="*/ f4 1 2107"/>
                    <a:gd name="f76" fmla="val f5"/>
                    <a:gd name="f77" fmla="val f6"/>
                    <a:gd name="f78" fmla="val f7"/>
                    <a:gd name="f79" fmla="*/ f73 f0 1"/>
                    <a:gd name="f80" fmla="+- f78 0 f76"/>
                    <a:gd name="f81" fmla="+- f77 0 f76"/>
                    <a:gd name="f82" fmla="*/ f79 1 f2"/>
                    <a:gd name="f83" fmla="*/ f81 1 1438"/>
                    <a:gd name="f84" fmla="*/ f80 1 2107"/>
                    <a:gd name="f85" fmla="*/ 1438 f81 1"/>
                    <a:gd name="f86" fmla="*/ 0 f80 1"/>
                    <a:gd name="f87" fmla="*/ 943 f81 1"/>
                    <a:gd name="f88" fmla="*/ 1710 f80 1"/>
                    <a:gd name="f89" fmla="*/ 930 f81 1"/>
                    <a:gd name="f90" fmla="*/ 1766 f80 1"/>
                    <a:gd name="f91" fmla="*/ 912 f81 1"/>
                    <a:gd name="f92" fmla="*/ 1818 f80 1"/>
                    <a:gd name="f93" fmla="*/ 887 f81 1"/>
                    <a:gd name="f94" fmla="*/ 1868 f80 1"/>
                    <a:gd name="f95" fmla="*/ 858 f81 1"/>
                    <a:gd name="f96" fmla="*/ 1914 f80 1"/>
                    <a:gd name="f97" fmla="*/ 823 f81 1"/>
                    <a:gd name="f98" fmla="*/ 1956 f80 1"/>
                    <a:gd name="f99" fmla="*/ 784 f81 1"/>
                    <a:gd name="f100" fmla="*/ 1994 f80 1"/>
                    <a:gd name="f101" fmla="*/ 739 f81 1"/>
                    <a:gd name="f102" fmla="*/ 2027 f80 1"/>
                    <a:gd name="f103" fmla="*/ 692 f81 1"/>
                    <a:gd name="f104" fmla="*/ 2055 f80 1"/>
                    <a:gd name="f105" fmla="*/ 642 f81 1"/>
                    <a:gd name="f106" fmla="*/ 2078 f80 1"/>
                    <a:gd name="f107" fmla="*/ 589 f81 1"/>
                    <a:gd name="f108" fmla="*/ 2094 f80 1"/>
                    <a:gd name="f109" fmla="*/ 533 f81 1"/>
                    <a:gd name="f110" fmla="*/ 2105 f80 1"/>
                    <a:gd name="f111" fmla="*/ 474 f81 1"/>
                    <a:gd name="f112" fmla="*/ 2107 f80 1"/>
                    <a:gd name="f113" fmla="*/ 415 f81 1"/>
                    <a:gd name="f114" fmla="*/ 2103 f80 1"/>
                    <a:gd name="f115" fmla="*/ 357 f81 1"/>
                    <a:gd name="f116" fmla="*/ 2093 f80 1"/>
                    <a:gd name="f117" fmla="*/ 303 f81 1"/>
                    <a:gd name="f118" fmla="*/ 2075 f80 1"/>
                    <a:gd name="f119" fmla="*/ 252 f81 1"/>
                    <a:gd name="f120" fmla="*/ 2052 f80 1"/>
                    <a:gd name="f121" fmla="*/ 203 f81 1"/>
                    <a:gd name="f122" fmla="*/ 2023 f80 1"/>
                    <a:gd name="f123" fmla="*/ 160 f81 1"/>
                    <a:gd name="f124" fmla="*/ 1988 f80 1"/>
                    <a:gd name="f125" fmla="*/ 119 f81 1"/>
                    <a:gd name="f126" fmla="*/ 1948 f80 1"/>
                    <a:gd name="f127" fmla="*/ 85 f81 1"/>
                    <a:gd name="f128" fmla="*/ 1905 f80 1"/>
                    <a:gd name="f129" fmla="*/ 56 f81 1"/>
                    <a:gd name="f130" fmla="*/ 1857 f80 1"/>
                    <a:gd name="f131" fmla="*/ 32 f81 1"/>
                    <a:gd name="f132" fmla="*/ 1804 f80 1"/>
                    <a:gd name="f133" fmla="*/ 15 f81 1"/>
                    <a:gd name="f134" fmla="*/ 1750 f80 1"/>
                    <a:gd name="f135" fmla="*/ 4 f81 1"/>
                    <a:gd name="f136" fmla="*/ 1692 f80 1"/>
                    <a:gd name="f137" fmla="*/ 0 f81 1"/>
                    <a:gd name="f138" fmla="*/ 1634 f80 1"/>
                    <a:gd name="f139" fmla="*/ 1578 f80 1"/>
                    <a:gd name="f140" fmla="*/ 12 f81 1"/>
                    <a:gd name="f141" fmla="*/ 1525 f80 1"/>
                    <a:gd name="f142" fmla="*/ 28 f81 1"/>
                    <a:gd name="f143" fmla="*/ 1474 f80 1"/>
                    <a:gd name="f144" fmla="*/ 48 f81 1"/>
                    <a:gd name="f145" fmla="*/ 1424 f80 1"/>
                    <a:gd name="f146" fmla="*/ 75 f81 1"/>
                    <a:gd name="f147" fmla="*/ 1378 f80 1"/>
                    <a:gd name="f148" fmla="*/ 105 f81 1"/>
                    <a:gd name="f149" fmla="*/ 1336 f80 1"/>
                    <a:gd name="f150" fmla="*/ 140 f81 1"/>
                    <a:gd name="f151" fmla="*/ 1297 f80 1"/>
                    <a:gd name="f152" fmla="*/ 137 f81 1"/>
                    <a:gd name="f153" fmla="*/ 1296 f80 1"/>
                    <a:gd name="f154" fmla="+- f82 0 f1"/>
                    <a:gd name="f155" fmla="*/ f85 1 1438"/>
                    <a:gd name="f156" fmla="*/ f86 1 2107"/>
                    <a:gd name="f157" fmla="*/ f87 1 1438"/>
                    <a:gd name="f158" fmla="*/ f88 1 2107"/>
                    <a:gd name="f159" fmla="*/ f89 1 1438"/>
                    <a:gd name="f160" fmla="*/ f90 1 2107"/>
                    <a:gd name="f161" fmla="*/ f91 1 1438"/>
                    <a:gd name="f162" fmla="*/ f92 1 2107"/>
                    <a:gd name="f163" fmla="*/ f93 1 1438"/>
                    <a:gd name="f164" fmla="*/ f94 1 2107"/>
                    <a:gd name="f165" fmla="*/ f95 1 1438"/>
                    <a:gd name="f166" fmla="*/ f96 1 2107"/>
                    <a:gd name="f167" fmla="*/ f97 1 1438"/>
                    <a:gd name="f168" fmla="*/ f98 1 2107"/>
                    <a:gd name="f169" fmla="*/ f99 1 1438"/>
                    <a:gd name="f170" fmla="*/ f100 1 2107"/>
                    <a:gd name="f171" fmla="*/ f101 1 1438"/>
                    <a:gd name="f172" fmla="*/ f102 1 2107"/>
                    <a:gd name="f173" fmla="*/ f103 1 1438"/>
                    <a:gd name="f174" fmla="*/ f104 1 2107"/>
                    <a:gd name="f175" fmla="*/ f105 1 1438"/>
                    <a:gd name="f176" fmla="*/ f106 1 2107"/>
                    <a:gd name="f177" fmla="*/ f107 1 1438"/>
                    <a:gd name="f178" fmla="*/ f108 1 2107"/>
                    <a:gd name="f179" fmla="*/ f109 1 1438"/>
                    <a:gd name="f180" fmla="*/ f110 1 2107"/>
                    <a:gd name="f181" fmla="*/ f111 1 1438"/>
                    <a:gd name="f182" fmla="*/ f112 1 2107"/>
                    <a:gd name="f183" fmla="*/ f113 1 1438"/>
                    <a:gd name="f184" fmla="*/ f114 1 2107"/>
                    <a:gd name="f185" fmla="*/ f115 1 1438"/>
                    <a:gd name="f186" fmla="*/ f116 1 2107"/>
                    <a:gd name="f187" fmla="*/ f117 1 1438"/>
                    <a:gd name="f188" fmla="*/ f118 1 2107"/>
                    <a:gd name="f189" fmla="*/ f119 1 1438"/>
                    <a:gd name="f190" fmla="*/ f120 1 2107"/>
                    <a:gd name="f191" fmla="*/ f121 1 1438"/>
                    <a:gd name="f192" fmla="*/ f122 1 2107"/>
                    <a:gd name="f193" fmla="*/ f123 1 1438"/>
                    <a:gd name="f194" fmla="*/ f124 1 2107"/>
                    <a:gd name="f195" fmla="*/ f125 1 1438"/>
                    <a:gd name="f196" fmla="*/ f126 1 2107"/>
                    <a:gd name="f197" fmla="*/ f127 1 1438"/>
                    <a:gd name="f198" fmla="*/ f128 1 2107"/>
                    <a:gd name="f199" fmla="*/ f129 1 1438"/>
                    <a:gd name="f200" fmla="*/ f130 1 2107"/>
                    <a:gd name="f201" fmla="*/ f131 1 1438"/>
                    <a:gd name="f202" fmla="*/ f132 1 2107"/>
                    <a:gd name="f203" fmla="*/ f133 1 1438"/>
                    <a:gd name="f204" fmla="*/ f134 1 2107"/>
                    <a:gd name="f205" fmla="*/ f135 1 1438"/>
                    <a:gd name="f206" fmla="*/ f136 1 2107"/>
                    <a:gd name="f207" fmla="*/ f137 1 1438"/>
                    <a:gd name="f208" fmla="*/ f138 1 2107"/>
                    <a:gd name="f209" fmla="*/ f139 1 2107"/>
                    <a:gd name="f210" fmla="*/ f140 1 1438"/>
                    <a:gd name="f211" fmla="*/ f141 1 2107"/>
                    <a:gd name="f212" fmla="*/ f142 1 1438"/>
                    <a:gd name="f213" fmla="*/ f143 1 2107"/>
                    <a:gd name="f214" fmla="*/ f144 1 1438"/>
                    <a:gd name="f215" fmla="*/ f145 1 2107"/>
                    <a:gd name="f216" fmla="*/ f146 1 1438"/>
                    <a:gd name="f217" fmla="*/ f147 1 2107"/>
                    <a:gd name="f218" fmla="*/ f148 1 1438"/>
                    <a:gd name="f219" fmla="*/ f149 1 2107"/>
                    <a:gd name="f220" fmla="*/ f150 1 1438"/>
                    <a:gd name="f221" fmla="*/ f151 1 2107"/>
                    <a:gd name="f222" fmla="*/ f152 1 1438"/>
                    <a:gd name="f223" fmla="*/ f153 1 2107"/>
                    <a:gd name="f224" fmla="*/ 0 1 f83"/>
                    <a:gd name="f225" fmla="*/ f77 1 f83"/>
                    <a:gd name="f226" fmla="*/ 0 1 f84"/>
                    <a:gd name="f227" fmla="*/ f78 1 f84"/>
                    <a:gd name="f228" fmla="*/ f155 1 f83"/>
                    <a:gd name="f229" fmla="*/ f156 1 f84"/>
                    <a:gd name="f230" fmla="*/ f157 1 f83"/>
                    <a:gd name="f231" fmla="*/ f158 1 f84"/>
                    <a:gd name="f232" fmla="*/ f159 1 f83"/>
                    <a:gd name="f233" fmla="*/ f160 1 f84"/>
                    <a:gd name="f234" fmla="*/ f161 1 f83"/>
                    <a:gd name="f235" fmla="*/ f162 1 f84"/>
                    <a:gd name="f236" fmla="*/ f163 1 f83"/>
                    <a:gd name="f237" fmla="*/ f164 1 f84"/>
                    <a:gd name="f238" fmla="*/ f165 1 f83"/>
                    <a:gd name="f239" fmla="*/ f166 1 f84"/>
                    <a:gd name="f240" fmla="*/ f167 1 f83"/>
                    <a:gd name="f241" fmla="*/ f168 1 f84"/>
                    <a:gd name="f242" fmla="*/ f169 1 f83"/>
                    <a:gd name="f243" fmla="*/ f170 1 f84"/>
                    <a:gd name="f244" fmla="*/ f171 1 f83"/>
                    <a:gd name="f245" fmla="*/ f172 1 f84"/>
                    <a:gd name="f246" fmla="*/ f173 1 f83"/>
                    <a:gd name="f247" fmla="*/ f174 1 f84"/>
                    <a:gd name="f248" fmla="*/ f175 1 f83"/>
                    <a:gd name="f249" fmla="*/ f176 1 f84"/>
                    <a:gd name="f250" fmla="*/ f177 1 f83"/>
                    <a:gd name="f251" fmla="*/ f178 1 f84"/>
                    <a:gd name="f252" fmla="*/ f179 1 f83"/>
                    <a:gd name="f253" fmla="*/ f180 1 f84"/>
                    <a:gd name="f254" fmla="*/ f181 1 f83"/>
                    <a:gd name="f255" fmla="*/ f182 1 f84"/>
                    <a:gd name="f256" fmla="*/ f183 1 f83"/>
                    <a:gd name="f257" fmla="*/ f184 1 f84"/>
                    <a:gd name="f258" fmla="*/ f185 1 f83"/>
                    <a:gd name="f259" fmla="*/ f186 1 f84"/>
                    <a:gd name="f260" fmla="*/ f187 1 f83"/>
                    <a:gd name="f261" fmla="*/ f188 1 f84"/>
                    <a:gd name="f262" fmla="*/ f189 1 f83"/>
                    <a:gd name="f263" fmla="*/ f190 1 f84"/>
                    <a:gd name="f264" fmla="*/ f191 1 f83"/>
                    <a:gd name="f265" fmla="*/ f192 1 f84"/>
                    <a:gd name="f266" fmla="*/ f193 1 f83"/>
                    <a:gd name="f267" fmla="*/ f194 1 f84"/>
                    <a:gd name="f268" fmla="*/ f195 1 f83"/>
                    <a:gd name="f269" fmla="*/ f196 1 f84"/>
                    <a:gd name="f270" fmla="*/ f197 1 f83"/>
                    <a:gd name="f271" fmla="*/ f198 1 f84"/>
                    <a:gd name="f272" fmla="*/ f199 1 f83"/>
                    <a:gd name="f273" fmla="*/ f200 1 f84"/>
                    <a:gd name="f274" fmla="*/ f201 1 f83"/>
                    <a:gd name="f275" fmla="*/ f202 1 f84"/>
                    <a:gd name="f276" fmla="*/ f203 1 f83"/>
                    <a:gd name="f277" fmla="*/ f204 1 f84"/>
                    <a:gd name="f278" fmla="*/ f205 1 f83"/>
                    <a:gd name="f279" fmla="*/ f206 1 f84"/>
                    <a:gd name="f280" fmla="*/ f207 1 f83"/>
                    <a:gd name="f281" fmla="*/ f208 1 f84"/>
                    <a:gd name="f282" fmla="*/ f209 1 f84"/>
                    <a:gd name="f283" fmla="*/ f210 1 f83"/>
                    <a:gd name="f284" fmla="*/ f211 1 f84"/>
                    <a:gd name="f285" fmla="*/ f212 1 f83"/>
                    <a:gd name="f286" fmla="*/ f213 1 f84"/>
                    <a:gd name="f287" fmla="*/ f214 1 f83"/>
                    <a:gd name="f288" fmla="*/ f215 1 f84"/>
                    <a:gd name="f289" fmla="*/ f216 1 f83"/>
                    <a:gd name="f290" fmla="*/ f217 1 f84"/>
                    <a:gd name="f291" fmla="*/ f218 1 f83"/>
                    <a:gd name="f292" fmla="*/ f219 1 f84"/>
                    <a:gd name="f293" fmla="*/ f220 1 f83"/>
                    <a:gd name="f294" fmla="*/ f221 1 f84"/>
                    <a:gd name="f295" fmla="*/ f222 1 f83"/>
                    <a:gd name="f296" fmla="*/ f223 1 f84"/>
                    <a:gd name="f297" fmla="*/ f224 f74 1"/>
                    <a:gd name="f298" fmla="*/ f225 f74 1"/>
                    <a:gd name="f299" fmla="*/ f227 f75 1"/>
                    <a:gd name="f300" fmla="*/ f226 f75 1"/>
                    <a:gd name="f301" fmla="*/ f228 f74 1"/>
                    <a:gd name="f302" fmla="*/ f229 f75 1"/>
                    <a:gd name="f303" fmla="*/ f230 f74 1"/>
                    <a:gd name="f304" fmla="*/ f231 f75 1"/>
                    <a:gd name="f305" fmla="*/ f232 f74 1"/>
                    <a:gd name="f306" fmla="*/ f233 f75 1"/>
                    <a:gd name="f307" fmla="*/ f234 f74 1"/>
                    <a:gd name="f308" fmla="*/ f235 f75 1"/>
                    <a:gd name="f309" fmla="*/ f236 f74 1"/>
                    <a:gd name="f310" fmla="*/ f237 f75 1"/>
                    <a:gd name="f311" fmla="*/ f238 f74 1"/>
                    <a:gd name="f312" fmla="*/ f239 f75 1"/>
                    <a:gd name="f313" fmla="*/ f240 f74 1"/>
                    <a:gd name="f314" fmla="*/ f241 f75 1"/>
                    <a:gd name="f315" fmla="*/ f242 f74 1"/>
                    <a:gd name="f316" fmla="*/ f243 f75 1"/>
                    <a:gd name="f317" fmla="*/ f244 f74 1"/>
                    <a:gd name="f318" fmla="*/ f245 f75 1"/>
                    <a:gd name="f319" fmla="*/ f246 f74 1"/>
                    <a:gd name="f320" fmla="*/ f247 f75 1"/>
                    <a:gd name="f321" fmla="*/ f248 f74 1"/>
                    <a:gd name="f322" fmla="*/ f249 f75 1"/>
                    <a:gd name="f323" fmla="*/ f250 f74 1"/>
                    <a:gd name="f324" fmla="*/ f251 f75 1"/>
                    <a:gd name="f325" fmla="*/ f252 f74 1"/>
                    <a:gd name="f326" fmla="*/ f253 f75 1"/>
                    <a:gd name="f327" fmla="*/ f254 f74 1"/>
                    <a:gd name="f328" fmla="*/ f255 f75 1"/>
                    <a:gd name="f329" fmla="*/ f256 f74 1"/>
                    <a:gd name="f330" fmla="*/ f257 f75 1"/>
                    <a:gd name="f331" fmla="*/ f258 f74 1"/>
                    <a:gd name="f332" fmla="*/ f259 f75 1"/>
                    <a:gd name="f333" fmla="*/ f260 f74 1"/>
                    <a:gd name="f334" fmla="*/ f261 f75 1"/>
                    <a:gd name="f335" fmla="*/ f262 f74 1"/>
                    <a:gd name="f336" fmla="*/ f263 f75 1"/>
                    <a:gd name="f337" fmla="*/ f264 f74 1"/>
                    <a:gd name="f338" fmla="*/ f265 f75 1"/>
                    <a:gd name="f339" fmla="*/ f266 f74 1"/>
                    <a:gd name="f340" fmla="*/ f267 f75 1"/>
                    <a:gd name="f341" fmla="*/ f268 f74 1"/>
                    <a:gd name="f342" fmla="*/ f269 f75 1"/>
                    <a:gd name="f343" fmla="*/ f270 f74 1"/>
                    <a:gd name="f344" fmla="*/ f271 f75 1"/>
                    <a:gd name="f345" fmla="*/ f272 f74 1"/>
                    <a:gd name="f346" fmla="*/ f273 f75 1"/>
                    <a:gd name="f347" fmla="*/ f274 f74 1"/>
                    <a:gd name="f348" fmla="*/ f275 f75 1"/>
                    <a:gd name="f349" fmla="*/ f276 f74 1"/>
                    <a:gd name="f350" fmla="*/ f277 f75 1"/>
                    <a:gd name="f351" fmla="*/ f278 f74 1"/>
                    <a:gd name="f352" fmla="*/ f279 f75 1"/>
                    <a:gd name="f353" fmla="*/ f280 f74 1"/>
                    <a:gd name="f354" fmla="*/ f281 f75 1"/>
                    <a:gd name="f355" fmla="*/ f282 f75 1"/>
                    <a:gd name="f356" fmla="*/ f283 f74 1"/>
                    <a:gd name="f357" fmla="*/ f284 f75 1"/>
                    <a:gd name="f358" fmla="*/ f285 f74 1"/>
                    <a:gd name="f359" fmla="*/ f286 f75 1"/>
                    <a:gd name="f360" fmla="*/ f287 f74 1"/>
                    <a:gd name="f361" fmla="*/ f288 f75 1"/>
                    <a:gd name="f362" fmla="*/ f289 f74 1"/>
                    <a:gd name="f363" fmla="*/ f290 f75 1"/>
                    <a:gd name="f364" fmla="*/ f291 f74 1"/>
                    <a:gd name="f365" fmla="*/ f292 f75 1"/>
                    <a:gd name="f366" fmla="*/ f293 f74 1"/>
                    <a:gd name="f367" fmla="*/ f294 f75 1"/>
                    <a:gd name="f368" fmla="*/ f295 f74 1"/>
                    <a:gd name="f369" fmla="*/ f296 f75 1"/>
                  </a:gdLst>
                  <a:ahLst/>
                  <a:cxnLst>
                    <a:cxn ang="3cd4">
                      <a:pos x="hc" y="t"/>
                    </a:cxn>
                    <a:cxn ang="0">
                      <a:pos x="r" y="vc"/>
                    </a:cxn>
                    <a:cxn ang="cd4">
                      <a:pos x="hc" y="b"/>
                    </a:cxn>
                    <a:cxn ang="cd2">
                      <a:pos x="l" y="vc"/>
                    </a:cxn>
                    <a:cxn ang="f154">
                      <a:pos x="f301" y="f302"/>
                    </a:cxn>
                    <a:cxn ang="f154">
                      <a:pos x="f303" y="f304"/>
                    </a:cxn>
                    <a:cxn ang="f154">
                      <a:pos x="f305" y="f306"/>
                    </a:cxn>
                    <a:cxn ang="f154">
                      <a:pos x="f307" y="f308"/>
                    </a:cxn>
                    <a:cxn ang="f154">
                      <a:pos x="f309" y="f310"/>
                    </a:cxn>
                    <a:cxn ang="f154">
                      <a:pos x="f311" y="f312"/>
                    </a:cxn>
                    <a:cxn ang="f154">
                      <a:pos x="f313" y="f314"/>
                    </a:cxn>
                    <a:cxn ang="f154">
                      <a:pos x="f315" y="f316"/>
                    </a:cxn>
                    <a:cxn ang="f154">
                      <a:pos x="f317" y="f318"/>
                    </a:cxn>
                    <a:cxn ang="f154">
                      <a:pos x="f319" y="f320"/>
                    </a:cxn>
                    <a:cxn ang="f154">
                      <a:pos x="f321" y="f322"/>
                    </a:cxn>
                    <a:cxn ang="f154">
                      <a:pos x="f323" y="f324"/>
                    </a:cxn>
                    <a:cxn ang="f154">
                      <a:pos x="f325" y="f326"/>
                    </a:cxn>
                    <a:cxn ang="f154">
                      <a:pos x="f327" y="f328"/>
                    </a:cxn>
                    <a:cxn ang="f154">
                      <a:pos x="f329" y="f330"/>
                    </a:cxn>
                    <a:cxn ang="f154">
                      <a:pos x="f331" y="f332"/>
                    </a:cxn>
                    <a:cxn ang="f154">
                      <a:pos x="f333" y="f334"/>
                    </a:cxn>
                    <a:cxn ang="f154">
                      <a:pos x="f335" y="f336"/>
                    </a:cxn>
                    <a:cxn ang="f154">
                      <a:pos x="f337" y="f338"/>
                    </a:cxn>
                    <a:cxn ang="f154">
                      <a:pos x="f339" y="f340"/>
                    </a:cxn>
                    <a:cxn ang="f154">
                      <a:pos x="f341" y="f342"/>
                    </a:cxn>
                    <a:cxn ang="f154">
                      <a:pos x="f343" y="f344"/>
                    </a:cxn>
                    <a:cxn ang="f154">
                      <a:pos x="f345" y="f346"/>
                    </a:cxn>
                    <a:cxn ang="f154">
                      <a:pos x="f347" y="f348"/>
                    </a:cxn>
                    <a:cxn ang="f154">
                      <a:pos x="f349" y="f350"/>
                    </a:cxn>
                    <a:cxn ang="f154">
                      <a:pos x="f351" y="f352"/>
                    </a:cxn>
                    <a:cxn ang="f154">
                      <a:pos x="f353" y="f354"/>
                    </a:cxn>
                    <a:cxn ang="f154">
                      <a:pos x="f351" y="f355"/>
                    </a:cxn>
                    <a:cxn ang="f154">
                      <a:pos x="f356" y="f357"/>
                    </a:cxn>
                    <a:cxn ang="f154">
                      <a:pos x="f358" y="f359"/>
                    </a:cxn>
                    <a:cxn ang="f154">
                      <a:pos x="f360" y="f361"/>
                    </a:cxn>
                    <a:cxn ang="f154">
                      <a:pos x="f362" y="f363"/>
                    </a:cxn>
                    <a:cxn ang="f154">
                      <a:pos x="f364" y="f365"/>
                    </a:cxn>
                    <a:cxn ang="f154">
                      <a:pos x="f366" y="f367"/>
                    </a:cxn>
                    <a:cxn ang="f154">
                      <a:pos x="f368" y="f369"/>
                    </a:cxn>
                    <a:cxn ang="f154">
                      <a:pos x="f301" y="f302"/>
                    </a:cxn>
                  </a:cxnLst>
                  <a:rect l="f297" t="f300" r="f298" b="f299"/>
                  <a:pathLst>
                    <a:path w="1438" h="2107">
                      <a:moveTo>
                        <a:pt x="f6" y="f5"/>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7"/>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 y="f57"/>
                      </a:lnTo>
                      <a:lnTo>
                        <a:pt x="f55" y="f58"/>
                      </a:lnTo>
                      <a:lnTo>
                        <a:pt x="f59" y="f60"/>
                      </a:lnTo>
                      <a:lnTo>
                        <a:pt x="f61" y="f62"/>
                      </a:lnTo>
                      <a:lnTo>
                        <a:pt x="f63" y="f64"/>
                      </a:lnTo>
                      <a:lnTo>
                        <a:pt x="f65" y="f66"/>
                      </a:lnTo>
                      <a:lnTo>
                        <a:pt x="f67" y="f68"/>
                      </a:lnTo>
                      <a:lnTo>
                        <a:pt x="f69" y="f70"/>
                      </a:lnTo>
                      <a:lnTo>
                        <a:pt x="f71" y="f72"/>
                      </a:lnTo>
                      <a:lnTo>
                        <a:pt x="f6" y="f5"/>
                      </a:lnTo>
                      <a:close/>
                    </a:path>
                  </a:pathLst>
                </a:custGeom>
                <a:solidFill>
                  <a:srgbClr val="629DD1"/>
                </a:solidFill>
                <a:ln w="57150" cap="flat">
                  <a:solidFill>
                    <a:srgbClr val="FFFFFF"/>
                  </a:solidFill>
                  <a:prstDash val="solid"/>
                  <a:roun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sp>
              <p:nvSpPr>
                <p:cNvPr id="61" name="Freeform 115">
                  <a:extLst>
                    <a:ext uri="{FF2B5EF4-FFF2-40B4-BE49-F238E27FC236}">
                      <a16:creationId xmlns:a16="http://schemas.microsoft.com/office/drawing/2014/main" id="{44942103-65A3-13B5-A660-1C2D8510AAA0}"/>
                    </a:ext>
                  </a:extLst>
                </p:cNvPr>
                <p:cNvSpPr/>
                <p:nvPr/>
              </p:nvSpPr>
              <p:spPr>
                <a:xfrm rot="2185032">
                  <a:off x="2782464" y="4988418"/>
                  <a:ext cx="99376" cy="98901"/>
                </a:xfrm>
                <a:custGeom>
                  <a:avLst/>
                  <a:gdLst>
                    <a:gd name="f0" fmla="val 10800000"/>
                    <a:gd name="f1" fmla="val 5400000"/>
                    <a:gd name="f2" fmla="val 180"/>
                    <a:gd name="f3" fmla="val w"/>
                    <a:gd name="f4" fmla="val h"/>
                    <a:gd name="f5" fmla="val 0"/>
                    <a:gd name="f6" fmla="val 418"/>
                    <a:gd name="f7" fmla="val 419"/>
                    <a:gd name="f8" fmla="val 208"/>
                    <a:gd name="f9" fmla="val 247"/>
                    <a:gd name="f10" fmla="val 4"/>
                    <a:gd name="f11" fmla="val 282"/>
                    <a:gd name="f12" fmla="val 13"/>
                    <a:gd name="f13" fmla="val 314"/>
                    <a:gd name="f14" fmla="val 28"/>
                    <a:gd name="f15" fmla="val 343"/>
                    <a:gd name="f16" fmla="val 50"/>
                    <a:gd name="f17" fmla="val 369"/>
                    <a:gd name="f18" fmla="val 75"/>
                    <a:gd name="f19" fmla="val 389"/>
                    <a:gd name="f20" fmla="val 103"/>
                    <a:gd name="f21" fmla="val 404"/>
                    <a:gd name="f22" fmla="val 136"/>
                    <a:gd name="f23" fmla="val 415"/>
                    <a:gd name="f24" fmla="val 172"/>
                    <a:gd name="f25" fmla="val 210"/>
                    <a:gd name="f26" fmla="val 316"/>
                    <a:gd name="f27" fmla="val 345"/>
                    <a:gd name="f28" fmla="val 391"/>
                    <a:gd name="f29" fmla="val 406"/>
                    <a:gd name="f30" fmla="val 74"/>
                    <a:gd name="f31" fmla="val 48"/>
                    <a:gd name="f32" fmla="val 12"/>
                    <a:gd name="f33" fmla="val 2"/>
                    <a:gd name="f34" fmla="+- 0 0 -90"/>
                    <a:gd name="f35" fmla="*/ f3 1 418"/>
                    <a:gd name="f36" fmla="*/ f4 1 419"/>
                    <a:gd name="f37" fmla="val f5"/>
                    <a:gd name="f38" fmla="val f6"/>
                    <a:gd name="f39" fmla="val f7"/>
                    <a:gd name="f40" fmla="*/ f34 f0 1"/>
                    <a:gd name="f41" fmla="+- f39 0 f37"/>
                    <a:gd name="f42" fmla="+- f38 0 f37"/>
                    <a:gd name="f43" fmla="*/ f40 1 f2"/>
                    <a:gd name="f44" fmla="*/ f42 1 418"/>
                    <a:gd name="f45" fmla="*/ f41 1 419"/>
                    <a:gd name="f46" fmla="*/ 208 f42 1"/>
                    <a:gd name="f47" fmla="*/ 0 f41 1"/>
                    <a:gd name="f48" fmla="*/ 247 f42 1"/>
                    <a:gd name="f49" fmla="*/ 4 f41 1"/>
                    <a:gd name="f50" fmla="*/ 282 f42 1"/>
                    <a:gd name="f51" fmla="*/ 13 f41 1"/>
                    <a:gd name="f52" fmla="*/ 314 f42 1"/>
                    <a:gd name="f53" fmla="*/ 28 f41 1"/>
                    <a:gd name="f54" fmla="*/ 343 f42 1"/>
                    <a:gd name="f55" fmla="*/ 50 f41 1"/>
                    <a:gd name="f56" fmla="*/ 369 f42 1"/>
                    <a:gd name="f57" fmla="*/ 75 f41 1"/>
                    <a:gd name="f58" fmla="*/ 389 f42 1"/>
                    <a:gd name="f59" fmla="*/ 103 f41 1"/>
                    <a:gd name="f60" fmla="*/ 404 f42 1"/>
                    <a:gd name="f61" fmla="*/ 136 f41 1"/>
                    <a:gd name="f62" fmla="*/ 415 f42 1"/>
                    <a:gd name="f63" fmla="*/ 172 f41 1"/>
                    <a:gd name="f64" fmla="*/ 418 f42 1"/>
                    <a:gd name="f65" fmla="*/ 210 f41 1"/>
                    <a:gd name="f66" fmla="*/ 247 f41 1"/>
                    <a:gd name="f67" fmla="*/ 282 f41 1"/>
                    <a:gd name="f68" fmla="*/ 316 f41 1"/>
                    <a:gd name="f69" fmla="*/ 345 f41 1"/>
                    <a:gd name="f70" fmla="*/ 369 f41 1"/>
                    <a:gd name="f71" fmla="*/ 391 f41 1"/>
                    <a:gd name="f72" fmla="*/ 406 f41 1"/>
                    <a:gd name="f73" fmla="*/ 415 f41 1"/>
                    <a:gd name="f74" fmla="*/ 419 f41 1"/>
                    <a:gd name="f75" fmla="*/ 172 f42 1"/>
                    <a:gd name="f76" fmla="*/ 136 f42 1"/>
                    <a:gd name="f77" fmla="*/ 103 f42 1"/>
                    <a:gd name="f78" fmla="*/ 74 f42 1"/>
                    <a:gd name="f79" fmla="*/ 48 f42 1"/>
                    <a:gd name="f80" fmla="*/ 28 f42 1"/>
                    <a:gd name="f81" fmla="*/ 12 f42 1"/>
                    <a:gd name="f82" fmla="*/ 2 f42 1"/>
                    <a:gd name="f83" fmla="*/ 0 f42 1"/>
                    <a:gd name="f84" fmla="+- f43 0 f1"/>
                    <a:gd name="f85" fmla="*/ f46 1 418"/>
                    <a:gd name="f86" fmla="*/ f47 1 419"/>
                    <a:gd name="f87" fmla="*/ f48 1 418"/>
                    <a:gd name="f88" fmla="*/ f49 1 419"/>
                    <a:gd name="f89" fmla="*/ f50 1 418"/>
                    <a:gd name="f90" fmla="*/ f51 1 419"/>
                    <a:gd name="f91" fmla="*/ f52 1 418"/>
                    <a:gd name="f92" fmla="*/ f53 1 419"/>
                    <a:gd name="f93" fmla="*/ f54 1 418"/>
                    <a:gd name="f94" fmla="*/ f55 1 419"/>
                    <a:gd name="f95" fmla="*/ f56 1 418"/>
                    <a:gd name="f96" fmla="*/ f57 1 419"/>
                    <a:gd name="f97" fmla="*/ f58 1 418"/>
                    <a:gd name="f98" fmla="*/ f59 1 419"/>
                    <a:gd name="f99" fmla="*/ f60 1 418"/>
                    <a:gd name="f100" fmla="*/ f61 1 419"/>
                    <a:gd name="f101" fmla="*/ f62 1 418"/>
                    <a:gd name="f102" fmla="*/ f63 1 419"/>
                    <a:gd name="f103" fmla="*/ f64 1 418"/>
                    <a:gd name="f104" fmla="*/ f65 1 419"/>
                    <a:gd name="f105" fmla="*/ f66 1 419"/>
                    <a:gd name="f106" fmla="*/ f67 1 419"/>
                    <a:gd name="f107" fmla="*/ f68 1 419"/>
                    <a:gd name="f108" fmla="*/ f69 1 419"/>
                    <a:gd name="f109" fmla="*/ f70 1 419"/>
                    <a:gd name="f110" fmla="*/ f71 1 419"/>
                    <a:gd name="f111" fmla="*/ f72 1 419"/>
                    <a:gd name="f112" fmla="*/ f73 1 419"/>
                    <a:gd name="f113" fmla="*/ f74 1 419"/>
                    <a:gd name="f114" fmla="*/ f75 1 418"/>
                    <a:gd name="f115" fmla="*/ f76 1 418"/>
                    <a:gd name="f116" fmla="*/ f77 1 418"/>
                    <a:gd name="f117" fmla="*/ f78 1 418"/>
                    <a:gd name="f118" fmla="*/ f79 1 418"/>
                    <a:gd name="f119" fmla="*/ f80 1 418"/>
                    <a:gd name="f120" fmla="*/ f81 1 418"/>
                    <a:gd name="f121" fmla="*/ f82 1 418"/>
                    <a:gd name="f122" fmla="*/ f83 1 418"/>
                    <a:gd name="f123" fmla="*/ 0 1 f44"/>
                    <a:gd name="f124" fmla="*/ f38 1 f44"/>
                    <a:gd name="f125" fmla="*/ 0 1 f45"/>
                    <a:gd name="f126" fmla="*/ f39 1 f45"/>
                    <a:gd name="f127" fmla="*/ f85 1 f44"/>
                    <a:gd name="f128" fmla="*/ f86 1 f45"/>
                    <a:gd name="f129" fmla="*/ f87 1 f44"/>
                    <a:gd name="f130" fmla="*/ f88 1 f45"/>
                    <a:gd name="f131" fmla="*/ f89 1 f44"/>
                    <a:gd name="f132" fmla="*/ f90 1 f45"/>
                    <a:gd name="f133" fmla="*/ f91 1 f44"/>
                    <a:gd name="f134" fmla="*/ f92 1 f45"/>
                    <a:gd name="f135" fmla="*/ f93 1 f44"/>
                    <a:gd name="f136" fmla="*/ f94 1 f45"/>
                    <a:gd name="f137" fmla="*/ f95 1 f44"/>
                    <a:gd name="f138" fmla="*/ f96 1 f45"/>
                    <a:gd name="f139" fmla="*/ f97 1 f44"/>
                    <a:gd name="f140" fmla="*/ f98 1 f45"/>
                    <a:gd name="f141" fmla="*/ f99 1 f44"/>
                    <a:gd name="f142" fmla="*/ f100 1 f45"/>
                    <a:gd name="f143" fmla="*/ f101 1 f44"/>
                    <a:gd name="f144" fmla="*/ f102 1 f45"/>
                    <a:gd name="f145" fmla="*/ f103 1 f44"/>
                    <a:gd name="f146" fmla="*/ f104 1 f45"/>
                    <a:gd name="f147" fmla="*/ f105 1 f45"/>
                    <a:gd name="f148" fmla="*/ f106 1 f45"/>
                    <a:gd name="f149" fmla="*/ f107 1 f45"/>
                    <a:gd name="f150" fmla="*/ f108 1 f45"/>
                    <a:gd name="f151" fmla="*/ f109 1 f45"/>
                    <a:gd name="f152" fmla="*/ f110 1 f45"/>
                    <a:gd name="f153" fmla="*/ f111 1 f45"/>
                    <a:gd name="f154" fmla="*/ f112 1 f45"/>
                    <a:gd name="f155" fmla="*/ f113 1 f45"/>
                    <a:gd name="f156" fmla="*/ f114 1 f44"/>
                    <a:gd name="f157" fmla="*/ f115 1 f44"/>
                    <a:gd name="f158" fmla="*/ f116 1 f44"/>
                    <a:gd name="f159" fmla="*/ f117 1 f44"/>
                    <a:gd name="f160" fmla="*/ f118 1 f44"/>
                    <a:gd name="f161" fmla="*/ f119 1 f44"/>
                    <a:gd name="f162" fmla="*/ f120 1 f44"/>
                    <a:gd name="f163" fmla="*/ f121 1 f44"/>
                    <a:gd name="f164" fmla="*/ f122 1 f44"/>
                    <a:gd name="f165" fmla="*/ f123 f35 1"/>
                    <a:gd name="f166" fmla="*/ f124 f35 1"/>
                    <a:gd name="f167" fmla="*/ f126 f36 1"/>
                    <a:gd name="f168" fmla="*/ f125 f36 1"/>
                    <a:gd name="f169" fmla="*/ f127 f35 1"/>
                    <a:gd name="f170" fmla="*/ f128 f36 1"/>
                    <a:gd name="f171" fmla="*/ f129 f35 1"/>
                    <a:gd name="f172" fmla="*/ f130 f36 1"/>
                    <a:gd name="f173" fmla="*/ f131 f35 1"/>
                    <a:gd name="f174" fmla="*/ f132 f36 1"/>
                    <a:gd name="f175" fmla="*/ f133 f35 1"/>
                    <a:gd name="f176" fmla="*/ f134 f36 1"/>
                    <a:gd name="f177" fmla="*/ f135 f35 1"/>
                    <a:gd name="f178" fmla="*/ f136 f36 1"/>
                    <a:gd name="f179" fmla="*/ f137 f35 1"/>
                    <a:gd name="f180" fmla="*/ f138 f36 1"/>
                    <a:gd name="f181" fmla="*/ f139 f35 1"/>
                    <a:gd name="f182" fmla="*/ f140 f36 1"/>
                    <a:gd name="f183" fmla="*/ f141 f35 1"/>
                    <a:gd name="f184" fmla="*/ f142 f36 1"/>
                    <a:gd name="f185" fmla="*/ f143 f35 1"/>
                    <a:gd name="f186" fmla="*/ f144 f36 1"/>
                    <a:gd name="f187" fmla="*/ f145 f35 1"/>
                    <a:gd name="f188" fmla="*/ f146 f36 1"/>
                    <a:gd name="f189" fmla="*/ f147 f36 1"/>
                    <a:gd name="f190" fmla="*/ f148 f36 1"/>
                    <a:gd name="f191" fmla="*/ f149 f36 1"/>
                    <a:gd name="f192" fmla="*/ f150 f36 1"/>
                    <a:gd name="f193" fmla="*/ f151 f36 1"/>
                    <a:gd name="f194" fmla="*/ f152 f36 1"/>
                    <a:gd name="f195" fmla="*/ f153 f36 1"/>
                    <a:gd name="f196" fmla="*/ f154 f36 1"/>
                    <a:gd name="f197" fmla="*/ f155 f36 1"/>
                    <a:gd name="f198" fmla="*/ f156 f35 1"/>
                    <a:gd name="f199" fmla="*/ f157 f35 1"/>
                    <a:gd name="f200" fmla="*/ f158 f35 1"/>
                    <a:gd name="f201" fmla="*/ f159 f35 1"/>
                    <a:gd name="f202" fmla="*/ f160 f35 1"/>
                    <a:gd name="f203" fmla="*/ f161 f35 1"/>
                    <a:gd name="f204" fmla="*/ f162 f35 1"/>
                    <a:gd name="f205" fmla="*/ f163 f35 1"/>
                    <a:gd name="f206" fmla="*/ f164 f35 1"/>
                  </a:gdLst>
                  <a:ahLst/>
                  <a:cxnLst>
                    <a:cxn ang="3cd4">
                      <a:pos x="hc" y="t"/>
                    </a:cxn>
                    <a:cxn ang="0">
                      <a:pos x="r" y="vc"/>
                    </a:cxn>
                    <a:cxn ang="cd4">
                      <a:pos x="hc" y="b"/>
                    </a:cxn>
                    <a:cxn ang="cd2">
                      <a:pos x="l" y="vc"/>
                    </a:cxn>
                    <a:cxn ang="f84">
                      <a:pos x="f169" y="f170"/>
                    </a:cxn>
                    <a:cxn ang="f84">
                      <a:pos x="f171" y="f172"/>
                    </a:cxn>
                    <a:cxn ang="f84">
                      <a:pos x="f173" y="f174"/>
                    </a:cxn>
                    <a:cxn ang="f84">
                      <a:pos x="f175" y="f176"/>
                    </a:cxn>
                    <a:cxn ang="f84">
                      <a:pos x="f177" y="f178"/>
                    </a:cxn>
                    <a:cxn ang="f84">
                      <a:pos x="f179" y="f180"/>
                    </a:cxn>
                    <a:cxn ang="f84">
                      <a:pos x="f181" y="f182"/>
                    </a:cxn>
                    <a:cxn ang="f84">
                      <a:pos x="f183" y="f184"/>
                    </a:cxn>
                    <a:cxn ang="f84">
                      <a:pos x="f185" y="f186"/>
                    </a:cxn>
                    <a:cxn ang="f84">
                      <a:pos x="f187" y="f188"/>
                    </a:cxn>
                    <a:cxn ang="f84">
                      <a:pos x="f185" y="f189"/>
                    </a:cxn>
                    <a:cxn ang="f84">
                      <a:pos x="f183" y="f190"/>
                    </a:cxn>
                    <a:cxn ang="f84">
                      <a:pos x="f181" y="f191"/>
                    </a:cxn>
                    <a:cxn ang="f84">
                      <a:pos x="f179" y="f192"/>
                    </a:cxn>
                    <a:cxn ang="f84">
                      <a:pos x="f177" y="f193"/>
                    </a:cxn>
                    <a:cxn ang="f84">
                      <a:pos x="f175" y="f194"/>
                    </a:cxn>
                    <a:cxn ang="f84">
                      <a:pos x="f173" y="f195"/>
                    </a:cxn>
                    <a:cxn ang="f84">
                      <a:pos x="f171" y="f196"/>
                    </a:cxn>
                    <a:cxn ang="f84">
                      <a:pos x="f169" y="f197"/>
                    </a:cxn>
                    <a:cxn ang="f84">
                      <a:pos x="f198" y="f196"/>
                    </a:cxn>
                    <a:cxn ang="f84">
                      <a:pos x="f199" y="f195"/>
                    </a:cxn>
                    <a:cxn ang="f84">
                      <a:pos x="f200" y="f194"/>
                    </a:cxn>
                    <a:cxn ang="f84">
                      <a:pos x="f201" y="f193"/>
                    </a:cxn>
                    <a:cxn ang="f84">
                      <a:pos x="f202" y="f192"/>
                    </a:cxn>
                    <a:cxn ang="f84">
                      <a:pos x="f203" y="f191"/>
                    </a:cxn>
                    <a:cxn ang="f84">
                      <a:pos x="f204" y="f190"/>
                    </a:cxn>
                    <a:cxn ang="f84">
                      <a:pos x="f205" y="f189"/>
                    </a:cxn>
                    <a:cxn ang="f84">
                      <a:pos x="f206" y="f188"/>
                    </a:cxn>
                    <a:cxn ang="f84">
                      <a:pos x="f205" y="f186"/>
                    </a:cxn>
                    <a:cxn ang="f84">
                      <a:pos x="f204" y="f184"/>
                    </a:cxn>
                    <a:cxn ang="f84">
                      <a:pos x="f203" y="f182"/>
                    </a:cxn>
                    <a:cxn ang="f84">
                      <a:pos x="f202" y="f180"/>
                    </a:cxn>
                    <a:cxn ang="f84">
                      <a:pos x="f201" y="f178"/>
                    </a:cxn>
                    <a:cxn ang="f84">
                      <a:pos x="f200" y="f176"/>
                    </a:cxn>
                    <a:cxn ang="f84">
                      <a:pos x="f199" y="f174"/>
                    </a:cxn>
                    <a:cxn ang="f84">
                      <a:pos x="f198" y="f172"/>
                    </a:cxn>
                    <a:cxn ang="f84">
                      <a:pos x="f169" y="f170"/>
                    </a:cxn>
                  </a:cxnLst>
                  <a:rect l="f165" t="f168" r="f166" b="f167"/>
                  <a:pathLst>
                    <a:path w="418" h="419">
                      <a:moveTo>
                        <a:pt x="f8" y="f5"/>
                      </a:moveTo>
                      <a:lnTo>
                        <a:pt x="f9" y="f10"/>
                      </a:lnTo>
                      <a:lnTo>
                        <a:pt x="f11" y="f12"/>
                      </a:lnTo>
                      <a:lnTo>
                        <a:pt x="f13" y="f14"/>
                      </a:lnTo>
                      <a:lnTo>
                        <a:pt x="f15" y="f16"/>
                      </a:lnTo>
                      <a:lnTo>
                        <a:pt x="f17" y="f18"/>
                      </a:lnTo>
                      <a:lnTo>
                        <a:pt x="f19" y="f20"/>
                      </a:lnTo>
                      <a:lnTo>
                        <a:pt x="f21" y="f22"/>
                      </a:lnTo>
                      <a:lnTo>
                        <a:pt x="f23" y="f24"/>
                      </a:lnTo>
                      <a:lnTo>
                        <a:pt x="f6" y="f25"/>
                      </a:lnTo>
                      <a:lnTo>
                        <a:pt x="f23" y="f9"/>
                      </a:lnTo>
                      <a:lnTo>
                        <a:pt x="f21" y="f11"/>
                      </a:lnTo>
                      <a:lnTo>
                        <a:pt x="f19" y="f26"/>
                      </a:lnTo>
                      <a:lnTo>
                        <a:pt x="f17" y="f27"/>
                      </a:lnTo>
                      <a:lnTo>
                        <a:pt x="f15" y="f17"/>
                      </a:lnTo>
                      <a:lnTo>
                        <a:pt x="f13" y="f28"/>
                      </a:lnTo>
                      <a:lnTo>
                        <a:pt x="f11" y="f29"/>
                      </a:lnTo>
                      <a:lnTo>
                        <a:pt x="f9" y="f23"/>
                      </a:lnTo>
                      <a:lnTo>
                        <a:pt x="f8" y="f7"/>
                      </a:lnTo>
                      <a:lnTo>
                        <a:pt x="f24" y="f23"/>
                      </a:lnTo>
                      <a:lnTo>
                        <a:pt x="f22" y="f29"/>
                      </a:lnTo>
                      <a:lnTo>
                        <a:pt x="f20" y="f28"/>
                      </a:lnTo>
                      <a:lnTo>
                        <a:pt x="f30" y="f17"/>
                      </a:lnTo>
                      <a:lnTo>
                        <a:pt x="f31" y="f27"/>
                      </a:lnTo>
                      <a:lnTo>
                        <a:pt x="f14" y="f26"/>
                      </a:lnTo>
                      <a:lnTo>
                        <a:pt x="f32" y="f11"/>
                      </a:lnTo>
                      <a:lnTo>
                        <a:pt x="f33" y="f9"/>
                      </a:lnTo>
                      <a:lnTo>
                        <a:pt x="f5" y="f25"/>
                      </a:lnTo>
                      <a:lnTo>
                        <a:pt x="f33" y="f24"/>
                      </a:lnTo>
                      <a:lnTo>
                        <a:pt x="f32" y="f22"/>
                      </a:lnTo>
                      <a:lnTo>
                        <a:pt x="f14" y="f20"/>
                      </a:lnTo>
                      <a:lnTo>
                        <a:pt x="f31" y="f18"/>
                      </a:lnTo>
                      <a:lnTo>
                        <a:pt x="f30" y="f16"/>
                      </a:lnTo>
                      <a:lnTo>
                        <a:pt x="f20" y="f14"/>
                      </a:lnTo>
                      <a:lnTo>
                        <a:pt x="f22" y="f12"/>
                      </a:lnTo>
                      <a:lnTo>
                        <a:pt x="f24" y="f10"/>
                      </a:lnTo>
                      <a:lnTo>
                        <a:pt x="f8" y="f5"/>
                      </a:lnTo>
                      <a:close/>
                    </a:path>
                  </a:pathLst>
                </a:custGeom>
                <a:solidFill>
                  <a:srgbClr val="5C64B7"/>
                </a:solidFill>
                <a:ln cap="flat">
                  <a:noFill/>
                  <a:prstDash val="solid"/>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Bahnschrift" panose="020B0502040204020203" pitchFamily="34" charset="0"/>
                  </a:endParaRPr>
                </a:p>
              </p:txBody>
            </p:sp>
          </p:grpSp>
          <p:sp>
            <p:nvSpPr>
              <p:cNvPr id="59" name="Oval 113">
                <a:extLst>
                  <a:ext uri="{FF2B5EF4-FFF2-40B4-BE49-F238E27FC236}">
                    <a16:creationId xmlns:a16="http://schemas.microsoft.com/office/drawing/2014/main" id="{DA43FC6F-9208-FFCA-17AB-A29B86C8BE41}"/>
                  </a:ext>
                </a:extLst>
              </p:cNvPr>
              <p:cNvSpPr/>
              <p:nvPr/>
            </p:nvSpPr>
            <p:spPr>
              <a:xfrm>
                <a:off x="2372045" y="4577751"/>
                <a:ext cx="920233" cy="9202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n-US" sz="1350">
                  <a:solidFill>
                    <a:srgbClr val="FFFFFF"/>
                  </a:solidFill>
                  <a:latin typeface="Bahnschrift" panose="020B0502040204020203" pitchFamily="34" charset="0"/>
                </a:endParaRPr>
              </a:p>
            </p:txBody>
          </p:sp>
        </p:grpSp>
      </p:grpSp>
      <p:sp>
        <p:nvSpPr>
          <p:cNvPr id="67" name="Rectangle 253">
            <a:extLst>
              <a:ext uri="{FF2B5EF4-FFF2-40B4-BE49-F238E27FC236}">
                <a16:creationId xmlns:a16="http://schemas.microsoft.com/office/drawing/2014/main" id="{A90EB215-0084-B883-15C0-552CA5792006}"/>
              </a:ext>
            </a:extLst>
          </p:cNvPr>
          <p:cNvSpPr/>
          <p:nvPr/>
        </p:nvSpPr>
        <p:spPr>
          <a:xfrm>
            <a:off x="4188181" y="2446821"/>
            <a:ext cx="763194" cy="277813"/>
          </a:xfrm>
          <a:prstGeom prst="rect">
            <a:avLst/>
          </a:prstGeom>
          <a:noFill/>
          <a:ln cap="flat">
            <a:noFill/>
            <a:prstDash val="solid"/>
          </a:ln>
        </p:spPr>
        <p:txBody>
          <a:bodyPr vert="horz" wrap="square" lIns="68580" tIns="68580" rIns="68580" bIns="68580" anchor="t" anchorCtr="1" compatLnSpc="1">
            <a:noAutofit/>
          </a:bodyPr>
          <a:lstStyle/>
          <a:p>
            <a:pPr algn="ctr" defTabSz="685800">
              <a:defRPr sz="1800" b="0" i="0" u="none" strike="noStrike" kern="0" cap="none" spc="0" baseline="0">
                <a:solidFill>
                  <a:srgbClr val="000000"/>
                </a:solidFill>
                <a:uFillTx/>
              </a:defRPr>
            </a:pPr>
            <a:r>
              <a:rPr lang="en-US" b="1" kern="0">
                <a:solidFill>
                  <a:srgbClr val="FFFFFF"/>
                </a:solidFill>
                <a:effectLst>
                  <a:outerShdw dist="38096" dir="2700000">
                    <a:srgbClr val="000000"/>
                  </a:outerShdw>
                </a:effectLst>
                <a:latin typeface="Bahnschrift" panose="020B0502040204020203" pitchFamily="34" charset="0"/>
              </a:rPr>
              <a:t>98%</a:t>
            </a:r>
          </a:p>
        </p:txBody>
      </p:sp>
      <p:sp>
        <p:nvSpPr>
          <p:cNvPr id="68" name="Flecha derecha 219">
            <a:extLst>
              <a:ext uri="{FF2B5EF4-FFF2-40B4-BE49-F238E27FC236}">
                <a16:creationId xmlns:a16="http://schemas.microsoft.com/office/drawing/2014/main" id="{A9A37E15-B6C7-E939-2104-BEEC3EEB6531}"/>
              </a:ext>
            </a:extLst>
          </p:cNvPr>
          <p:cNvSpPr/>
          <p:nvPr/>
        </p:nvSpPr>
        <p:spPr>
          <a:xfrm>
            <a:off x="4862075" y="1841808"/>
            <a:ext cx="264334" cy="551995"/>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253356"/>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grpSp>
        <p:nvGrpSpPr>
          <p:cNvPr id="69" name="Grupo 337">
            <a:extLst>
              <a:ext uri="{FF2B5EF4-FFF2-40B4-BE49-F238E27FC236}">
                <a16:creationId xmlns:a16="http://schemas.microsoft.com/office/drawing/2014/main" id="{8B09033A-39B7-D4C6-7DBE-6A504C9E738B}"/>
              </a:ext>
            </a:extLst>
          </p:cNvPr>
          <p:cNvGrpSpPr/>
          <p:nvPr/>
        </p:nvGrpSpPr>
        <p:grpSpPr>
          <a:xfrm>
            <a:off x="7228626" y="1344245"/>
            <a:ext cx="2038673" cy="1434026"/>
            <a:chOff x="5840812" y="857862"/>
            <a:chExt cx="2038673" cy="1434026"/>
          </a:xfrm>
        </p:grpSpPr>
        <p:sp>
          <p:nvSpPr>
            <p:cNvPr id="70" name="Rectángulo 338">
              <a:extLst>
                <a:ext uri="{FF2B5EF4-FFF2-40B4-BE49-F238E27FC236}">
                  <a16:creationId xmlns:a16="http://schemas.microsoft.com/office/drawing/2014/main" id="{5B73346A-6DAC-8C17-9D66-BB161690CC91}"/>
                </a:ext>
              </a:extLst>
            </p:cNvPr>
            <p:cNvSpPr/>
            <p:nvPr/>
          </p:nvSpPr>
          <p:spPr>
            <a:xfrm>
              <a:off x="5840812" y="857862"/>
              <a:ext cx="2038673" cy="1434026"/>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71" name="Rectangle 256">
              <a:extLst>
                <a:ext uri="{FF2B5EF4-FFF2-40B4-BE49-F238E27FC236}">
                  <a16:creationId xmlns:a16="http://schemas.microsoft.com/office/drawing/2014/main" id="{B0E2CB59-61DB-9395-2DB2-2F935F570C48}"/>
                </a:ext>
              </a:extLst>
            </p:cNvPr>
            <p:cNvSpPr/>
            <p:nvPr/>
          </p:nvSpPr>
          <p:spPr>
            <a:xfrm>
              <a:off x="5895996" y="933666"/>
              <a:ext cx="1911608" cy="890735"/>
            </a:xfrm>
            <a:prstGeom prst="rect">
              <a:avLst/>
            </a:prstGeom>
            <a:solidFill>
              <a:srgbClr val="F2F2F2"/>
            </a:solidFill>
            <a:ln cap="flat">
              <a:noFill/>
              <a:prstDash val="solid"/>
            </a:ln>
          </p:spPr>
          <p:txBody>
            <a:bodyPr vert="horz" wrap="square" lIns="68580" tIns="68580" rIns="68580" bIns="68580" anchor="t" anchorCtr="1" compatLnSpc="1">
              <a:noAutofit/>
            </a:bodyPr>
            <a:lstStyle/>
            <a:p>
              <a:pPr algn="ctr" defTabSz="685800">
                <a:defRPr sz="1800" b="0" i="0" u="none" strike="noStrike" kern="0" cap="none" spc="0" baseline="0">
                  <a:solidFill>
                    <a:srgbClr val="000000"/>
                  </a:solidFill>
                  <a:uFillTx/>
                </a:defRPr>
              </a:pPr>
              <a:endParaRPr lang="en-US" sz="900" b="1" kern="0">
                <a:solidFill>
                  <a:srgbClr val="262626"/>
                </a:solidFill>
                <a:latin typeface="Bahnschrift" panose="020B0502040204020203" pitchFamily="34" charset="0"/>
              </a:endParaRPr>
            </a:p>
          </p:txBody>
        </p:sp>
      </p:grpSp>
      <p:grpSp>
        <p:nvGrpSpPr>
          <p:cNvPr id="72" name="Grupo 340">
            <a:extLst>
              <a:ext uri="{FF2B5EF4-FFF2-40B4-BE49-F238E27FC236}">
                <a16:creationId xmlns:a16="http://schemas.microsoft.com/office/drawing/2014/main" id="{C845013D-C679-340C-9110-B74AABE85530}"/>
              </a:ext>
            </a:extLst>
          </p:cNvPr>
          <p:cNvGrpSpPr/>
          <p:nvPr/>
        </p:nvGrpSpPr>
        <p:grpSpPr>
          <a:xfrm>
            <a:off x="7317971" y="1371412"/>
            <a:ext cx="2399294" cy="1215548"/>
            <a:chOff x="5930158" y="885029"/>
            <a:chExt cx="2399294" cy="1215548"/>
          </a:xfrm>
        </p:grpSpPr>
        <p:graphicFrame>
          <p:nvGraphicFramePr>
            <p:cNvPr id="73" name="Chart 3">
              <a:extLst>
                <a:ext uri="{FF2B5EF4-FFF2-40B4-BE49-F238E27FC236}">
                  <a16:creationId xmlns:a16="http://schemas.microsoft.com/office/drawing/2014/main" id="{CC58DEFD-C4A0-B154-8205-695EB711D63E}"/>
                </a:ext>
              </a:extLst>
            </p:cNvPr>
            <p:cNvGraphicFramePr/>
            <p:nvPr/>
          </p:nvGraphicFramePr>
          <p:xfrm>
            <a:off x="5930158" y="885029"/>
            <a:ext cx="2399294" cy="1215548"/>
          </p:xfrm>
          <a:graphic>
            <a:graphicData uri="http://schemas.openxmlformats.org/drawingml/2006/chart">
              <c:chart xmlns:c="http://schemas.openxmlformats.org/drawingml/2006/chart" xmlns:r="http://schemas.openxmlformats.org/officeDocument/2006/relationships" r:id="rId3"/>
            </a:graphicData>
          </a:graphic>
        </p:graphicFrame>
        <p:sp>
          <p:nvSpPr>
            <p:cNvPr id="74" name="TextBox 5">
              <a:extLst>
                <a:ext uri="{FF2B5EF4-FFF2-40B4-BE49-F238E27FC236}">
                  <a16:creationId xmlns:a16="http://schemas.microsoft.com/office/drawing/2014/main" id="{D0B553CC-BBB2-4727-9EE3-D10F3C1AD893}"/>
                </a:ext>
              </a:extLst>
            </p:cNvPr>
            <p:cNvSpPr txBox="1"/>
            <p:nvPr/>
          </p:nvSpPr>
          <p:spPr>
            <a:xfrm>
              <a:off x="6853165" y="1519293"/>
              <a:ext cx="649537" cy="276999"/>
            </a:xfrm>
            <a:prstGeom prst="rect">
              <a:avLst/>
            </a:prstGeom>
            <a:noFill/>
            <a:ln cap="flat">
              <a:noFill/>
            </a:ln>
          </p:spPr>
          <p:txBody>
            <a:bodyPr vert="horz" wrap="non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262626"/>
                  </a:solidFill>
                  <a:latin typeface="Bahnschrift" panose="020B0502040204020203" pitchFamily="34" charset="0"/>
                  <a:ea typeface="League Spartan"/>
                  <a:cs typeface="Poppins SemiBold" pitchFamily="2"/>
                </a:rPr>
                <a:t>99.46%</a:t>
              </a:r>
            </a:p>
          </p:txBody>
        </p:sp>
      </p:grpSp>
      <p:graphicFrame>
        <p:nvGraphicFramePr>
          <p:cNvPr id="75" name="Tabla 343">
            <a:extLst>
              <a:ext uri="{FF2B5EF4-FFF2-40B4-BE49-F238E27FC236}">
                <a16:creationId xmlns:a16="http://schemas.microsoft.com/office/drawing/2014/main" id="{C945241C-9A7D-D825-7385-FDB2623C3EC7}"/>
              </a:ext>
            </a:extLst>
          </p:cNvPr>
          <p:cNvGraphicFramePr>
            <a:graphicFrameLocks noGrp="1"/>
          </p:cNvGraphicFramePr>
          <p:nvPr>
            <p:extLst>
              <p:ext uri="{D42A27DB-BD31-4B8C-83A1-F6EECF244321}">
                <p14:modId xmlns:p14="http://schemas.microsoft.com/office/powerpoint/2010/main" val="2438398405"/>
              </p:ext>
            </p:extLst>
          </p:nvPr>
        </p:nvGraphicFramePr>
        <p:xfrm>
          <a:off x="7283014" y="2359577"/>
          <a:ext cx="1912393" cy="372928"/>
        </p:xfrm>
        <a:graphic>
          <a:graphicData uri="http://schemas.openxmlformats.org/drawingml/2006/table">
            <a:tbl>
              <a:tblPr firstRow="1" bandRow="1">
                <a:effectLst/>
                <a:tableStyleId>{7DF18680-E054-41AD-8BC1-D1AEF772440D}</a:tableStyleId>
              </a:tblPr>
              <a:tblGrid>
                <a:gridCol w="1500283">
                  <a:extLst>
                    <a:ext uri="{9D8B030D-6E8A-4147-A177-3AD203B41FA5}">
                      <a16:colId xmlns:a16="http://schemas.microsoft.com/office/drawing/2014/main" val="2644325009"/>
                    </a:ext>
                  </a:extLst>
                </a:gridCol>
                <a:gridCol w="412110">
                  <a:extLst>
                    <a:ext uri="{9D8B030D-6E8A-4147-A177-3AD203B41FA5}">
                      <a16:colId xmlns:a16="http://schemas.microsoft.com/office/drawing/2014/main" val="1793807321"/>
                    </a:ext>
                  </a:extLst>
                </a:gridCol>
              </a:tblGrid>
              <a:tr h="372928">
                <a:tc>
                  <a:txBody>
                    <a:bodyPr/>
                    <a:lstStyle/>
                    <a:p>
                      <a:pPr marL="171450" lvl="0" indent="-171450" algn="just">
                        <a:buSzPct val="100000"/>
                        <a:buFont typeface="Wingdings" pitchFamily="2"/>
                        <a:buChar char="§"/>
                      </a:pPr>
                      <a:r>
                        <a:rPr lang="es-EC" sz="700" b="0">
                          <a:solidFill>
                            <a:srgbClr val="262626"/>
                          </a:solidFill>
                          <a:latin typeface="Century Gothic"/>
                          <a:cs typeface="Calibri" pitchFamily="34"/>
                        </a:rPr>
                        <a:t>Colaboradores críticos sin vacaciones</a:t>
                      </a:r>
                    </a:p>
                  </a:txBody>
                  <a:tcPr marL="68580" marR="68580" marT="34290" marB="34290">
                    <a:solidFill>
                      <a:srgbClr val="F2F2F2"/>
                    </a:solidFill>
                  </a:tcPr>
                </a:tc>
                <a:tc>
                  <a:txBody>
                    <a:bodyPr/>
                    <a:lstStyle/>
                    <a:p>
                      <a:pPr marL="171450" lvl="0" indent="-171450">
                        <a:buSzPct val="100000"/>
                        <a:buFont typeface="Wingdings" pitchFamily="2"/>
                        <a:buChar char="§"/>
                      </a:pPr>
                      <a:endParaRPr lang="es-EC" sz="700"/>
                    </a:p>
                  </a:txBody>
                  <a:tcPr marL="68580" marR="68580" marT="34290" marB="34290">
                    <a:solidFill>
                      <a:srgbClr val="D9D9D9"/>
                    </a:solidFill>
                  </a:tcPr>
                </a:tc>
                <a:extLst>
                  <a:ext uri="{0D108BD9-81ED-4DB2-BD59-A6C34878D82A}">
                    <a16:rowId xmlns:a16="http://schemas.microsoft.com/office/drawing/2014/main" val="572481582"/>
                  </a:ext>
                </a:extLst>
              </a:tr>
            </a:tbl>
          </a:graphicData>
        </a:graphic>
      </p:graphicFrame>
      <p:sp>
        <p:nvSpPr>
          <p:cNvPr id="76" name="Elipse 344">
            <a:extLst>
              <a:ext uri="{FF2B5EF4-FFF2-40B4-BE49-F238E27FC236}">
                <a16:creationId xmlns:a16="http://schemas.microsoft.com/office/drawing/2014/main" id="{7BEEE12F-1624-9518-0E1A-3091ADE41762}"/>
              </a:ext>
            </a:extLst>
          </p:cNvPr>
          <p:cNvSpPr/>
          <p:nvPr/>
        </p:nvSpPr>
        <p:spPr>
          <a:xfrm>
            <a:off x="8902452" y="2470676"/>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latin typeface="Bahnschrift" panose="020B0502040204020203" pitchFamily="34" charset="0"/>
            </a:endParaRPr>
          </a:p>
        </p:txBody>
      </p:sp>
      <p:graphicFrame>
        <p:nvGraphicFramePr>
          <p:cNvPr id="77" name="Chart 3">
            <a:extLst>
              <a:ext uri="{FF2B5EF4-FFF2-40B4-BE49-F238E27FC236}">
                <a16:creationId xmlns:a16="http://schemas.microsoft.com/office/drawing/2014/main" id="{AF2F0CA9-BEFB-2F8A-34FC-F2D9A86BFA0D}"/>
              </a:ext>
            </a:extLst>
          </p:cNvPr>
          <p:cNvGraphicFramePr/>
          <p:nvPr>
            <p:extLst>
              <p:ext uri="{D42A27DB-BD31-4B8C-83A1-F6EECF244321}">
                <p14:modId xmlns:p14="http://schemas.microsoft.com/office/powerpoint/2010/main" val="3013434246"/>
              </p:ext>
            </p:extLst>
          </p:nvPr>
        </p:nvGraphicFramePr>
        <p:xfrm>
          <a:off x="4855502" y="3142844"/>
          <a:ext cx="1321655" cy="633395"/>
        </p:xfrm>
        <a:graphic>
          <a:graphicData uri="http://schemas.openxmlformats.org/drawingml/2006/chart">
            <c:chart xmlns:c="http://schemas.openxmlformats.org/drawingml/2006/chart" xmlns:r="http://schemas.openxmlformats.org/officeDocument/2006/relationships" r:id="rId4"/>
          </a:graphicData>
        </a:graphic>
      </p:graphicFrame>
      <p:sp>
        <p:nvSpPr>
          <p:cNvPr id="78" name="Rectángulo 346">
            <a:extLst>
              <a:ext uri="{FF2B5EF4-FFF2-40B4-BE49-F238E27FC236}">
                <a16:creationId xmlns:a16="http://schemas.microsoft.com/office/drawing/2014/main" id="{4AE51DE6-6A8D-347E-8E58-EC38E8D69DF7}"/>
              </a:ext>
            </a:extLst>
          </p:cNvPr>
          <p:cNvSpPr/>
          <p:nvPr/>
        </p:nvSpPr>
        <p:spPr>
          <a:xfrm>
            <a:off x="7247599" y="1591581"/>
            <a:ext cx="896998" cy="507830"/>
          </a:xfrm>
          <a:prstGeom prst="rect">
            <a:avLst/>
          </a:prstGeom>
          <a:no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900" b="1" kern="0">
                <a:solidFill>
                  <a:srgbClr val="262626"/>
                </a:solidFill>
                <a:latin typeface="Bahnschrift" panose="020B0502040204020203" pitchFamily="34" charset="0"/>
              </a:rPr>
              <a:t>2. RELACIONES LABORALES</a:t>
            </a:r>
          </a:p>
        </p:txBody>
      </p:sp>
      <p:sp>
        <p:nvSpPr>
          <p:cNvPr id="79" name="Flecha abajo 238">
            <a:extLst>
              <a:ext uri="{FF2B5EF4-FFF2-40B4-BE49-F238E27FC236}">
                <a16:creationId xmlns:a16="http://schemas.microsoft.com/office/drawing/2014/main" id="{1FB9BAE9-1CAA-D76A-68B5-758DFD8875B8}"/>
              </a:ext>
            </a:extLst>
          </p:cNvPr>
          <p:cNvSpPr/>
          <p:nvPr/>
        </p:nvSpPr>
        <p:spPr>
          <a:xfrm>
            <a:off x="7612526" y="1986831"/>
            <a:ext cx="135934" cy="129716"/>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BFBFBF"/>
          </a:solidFill>
          <a:ln w="25402" cap="flat">
            <a:solidFill>
              <a:srgbClr val="BFBFBF"/>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80" name="Rectángulo 349">
            <a:extLst>
              <a:ext uri="{FF2B5EF4-FFF2-40B4-BE49-F238E27FC236}">
                <a16:creationId xmlns:a16="http://schemas.microsoft.com/office/drawing/2014/main" id="{D4E175DD-155C-028B-4AAC-FBF9A2591FF9}"/>
              </a:ext>
            </a:extLst>
          </p:cNvPr>
          <p:cNvSpPr/>
          <p:nvPr/>
        </p:nvSpPr>
        <p:spPr>
          <a:xfrm>
            <a:off x="7228626" y="2925381"/>
            <a:ext cx="2052507" cy="137338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81" name="Rectángulo 350">
            <a:extLst>
              <a:ext uri="{FF2B5EF4-FFF2-40B4-BE49-F238E27FC236}">
                <a16:creationId xmlns:a16="http://schemas.microsoft.com/office/drawing/2014/main" id="{1772D5B9-611F-AA08-EDD4-FB00A22C9932}"/>
              </a:ext>
            </a:extLst>
          </p:cNvPr>
          <p:cNvSpPr/>
          <p:nvPr/>
        </p:nvSpPr>
        <p:spPr>
          <a:xfrm>
            <a:off x="5145631" y="2924072"/>
            <a:ext cx="2046792" cy="805476"/>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82" name="Rectángulo 351">
            <a:extLst>
              <a:ext uri="{FF2B5EF4-FFF2-40B4-BE49-F238E27FC236}">
                <a16:creationId xmlns:a16="http://schemas.microsoft.com/office/drawing/2014/main" id="{7FA8DA48-B81E-8110-6464-C7C459215C40}"/>
              </a:ext>
            </a:extLst>
          </p:cNvPr>
          <p:cNvSpPr/>
          <p:nvPr/>
        </p:nvSpPr>
        <p:spPr>
          <a:xfrm>
            <a:off x="5145887" y="3763328"/>
            <a:ext cx="2046792" cy="54298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graphicFrame>
        <p:nvGraphicFramePr>
          <p:cNvPr id="83" name="Tabla 352">
            <a:extLst>
              <a:ext uri="{FF2B5EF4-FFF2-40B4-BE49-F238E27FC236}">
                <a16:creationId xmlns:a16="http://schemas.microsoft.com/office/drawing/2014/main" id="{C723F9F3-5A86-E354-9C62-365B4987D5EC}"/>
              </a:ext>
            </a:extLst>
          </p:cNvPr>
          <p:cNvGraphicFramePr>
            <a:graphicFrameLocks noGrp="1"/>
          </p:cNvGraphicFramePr>
          <p:nvPr>
            <p:extLst>
              <p:ext uri="{D42A27DB-BD31-4B8C-83A1-F6EECF244321}">
                <p14:modId xmlns:p14="http://schemas.microsoft.com/office/powerpoint/2010/main" val="1959676476"/>
              </p:ext>
            </p:extLst>
          </p:nvPr>
        </p:nvGraphicFramePr>
        <p:xfrm>
          <a:off x="5934566" y="3175295"/>
          <a:ext cx="1223338" cy="563880"/>
        </p:xfrm>
        <a:graphic>
          <a:graphicData uri="http://schemas.openxmlformats.org/drawingml/2006/table">
            <a:tbl>
              <a:tblPr firstRow="1" bandRow="1">
                <a:effectLst/>
                <a:tableStyleId>{7DF18680-E054-41AD-8BC1-D1AEF772440D}</a:tableStyleId>
              </a:tblPr>
              <a:tblGrid>
                <a:gridCol w="900199">
                  <a:extLst>
                    <a:ext uri="{9D8B030D-6E8A-4147-A177-3AD203B41FA5}">
                      <a16:colId xmlns:a16="http://schemas.microsoft.com/office/drawing/2014/main" val="2778203025"/>
                    </a:ext>
                  </a:extLst>
                </a:gridCol>
                <a:gridCol w="323139">
                  <a:extLst>
                    <a:ext uri="{9D8B030D-6E8A-4147-A177-3AD203B41FA5}">
                      <a16:colId xmlns:a16="http://schemas.microsoft.com/office/drawing/2014/main" val="2741305244"/>
                    </a:ext>
                  </a:extLst>
                </a:gridCol>
              </a:tblGrid>
              <a:tr h="274320">
                <a:tc>
                  <a:txBody>
                    <a:bodyPr/>
                    <a:lstStyle/>
                    <a:p>
                      <a:pPr marL="171450" lvl="0" indent="-171450" algn="just">
                        <a:buSzPct val="100000"/>
                        <a:buFont typeface="Wingdings" pitchFamily="2"/>
                        <a:buChar char="§"/>
                      </a:pPr>
                      <a:r>
                        <a:rPr lang="es-EC" sz="700" b="0">
                          <a:solidFill>
                            <a:srgbClr val="000000"/>
                          </a:solidFill>
                          <a:latin typeface="Century Gothic"/>
                          <a:cs typeface="Calibri" pitchFamily="34"/>
                        </a:rPr>
                        <a:t>Disponibilidad</a:t>
                      </a:r>
                      <a:r>
                        <a:rPr lang="es-EC" sz="700" b="0" baseline="0">
                          <a:solidFill>
                            <a:srgbClr val="000000"/>
                          </a:solidFill>
                          <a:latin typeface="Century Gothic"/>
                          <a:cs typeface="Calibri" pitchFamily="34"/>
                        </a:rPr>
                        <a:t> Aplicativos</a:t>
                      </a:r>
                      <a:endParaRPr lang="es-EC" sz="700" b="0">
                        <a:solidFill>
                          <a:srgbClr val="000000"/>
                        </a:solidFill>
                        <a:latin typeface="Century Gothic"/>
                        <a:cs typeface="Calibri" pitchFamily="34"/>
                      </a:endParaRPr>
                    </a:p>
                  </a:txBody>
                  <a:tcPr marL="68580" marR="68580" marT="34290" marB="34290">
                    <a:solidFill>
                      <a:srgbClr val="F2F2F2"/>
                    </a:solidFill>
                  </a:tcPr>
                </a:tc>
                <a:tc>
                  <a:txBody>
                    <a:bodyPr/>
                    <a:lstStyle/>
                    <a:p>
                      <a:pPr marL="171450" lvl="0" indent="-171450">
                        <a:buSzPct val="100000"/>
                        <a:buFont typeface="Wingdings" pitchFamily="2"/>
                        <a:buChar char="§"/>
                      </a:pPr>
                      <a:endParaRPr lang="es-EC" sz="700">
                        <a:solidFill>
                          <a:srgbClr val="FF0000"/>
                        </a:solidFill>
                      </a:endParaRPr>
                    </a:p>
                  </a:txBody>
                  <a:tcPr marL="68580" marR="68580" marT="34290" marB="34290">
                    <a:solidFill>
                      <a:srgbClr val="D9D9D9"/>
                    </a:solidFill>
                  </a:tcPr>
                </a:tc>
                <a:extLst>
                  <a:ext uri="{0D108BD9-81ED-4DB2-BD59-A6C34878D82A}">
                    <a16:rowId xmlns:a16="http://schemas.microsoft.com/office/drawing/2014/main" val="2709867914"/>
                  </a:ext>
                </a:extLst>
              </a:tr>
              <a:tr h="274320">
                <a:tc>
                  <a:txBody>
                    <a:bodyPr/>
                    <a:lstStyle/>
                    <a:p>
                      <a:pPr marL="171450" lvl="0" indent="-171450" algn="just" defTabSz="914400" rtl="0" hangingPunct="1">
                        <a:buSzPct val="100000"/>
                        <a:buFont typeface="Wingdings" pitchFamily="2"/>
                        <a:buChar char="§"/>
                      </a:pPr>
                      <a:r>
                        <a:rPr lang="es-EC" sz="700" b="0" kern="1200">
                          <a:solidFill>
                            <a:srgbClr val="000000"/>
                          </a:solidFill>
                          <a:latin typeface="Century Gothic"/>
                          <a:cs typeface="Calibri" pitchFamily="34"/>
                        </a:rPr>
                        <a:t>Disponibilidad Servicios</a:t>
                      </a:r>
                    </a:p>
                  </a:txBody>
                  <a:tcPr marL="68580" marR="68580" marT="34290" marB="34290">
                    <a:solidFill>
                      <a:srgbClr val="F2F2F2"/>
                    </a:solidFill>
                  </a:tcPr>
                </a:tc>
                <a:tc>
                  <a:txBody>
                    <a:bodyPr/>
                    <a:lstStyle/>
                    <a:p>
                      <a:pPr marL="171450" lvl="0" indent="-171450">
                        <a:buSzPct val="100000"/>
                        <a:buFont typeface="Wingdings" pitchFamily="2"/>
                        <a:buChar char="§"/>
                      </a:pPr>
                      <a:endParaRPr lang="es-EC" sz="700">
                        <a:solidFill>
                          <a:srgbClr val="FF0000"/>
                        </a:solidFill>
                      </a:endParaRPr>
                    </a:p>
                  </a:txBody>
                  <a:tcPr marL="68580" marR="68580" marT="34290" marB="34290">
                    <a:solidFill>
                      <a:srgbClr val="D9D9D9"/>
                    </a:solidFill>
                  </a:tcPr>
                </a:tc>
                <a:extLst>
                  <a:ext uri="{0D108BD9-81ED-4DB2-BD59-A6C34878D82A}">
                    <a16:rowId xmlns:a16="http://schemas.microsoft.com/office/drawing/2014/main" val="1531621505"/>
                  </a:ext>
                </a:extLst>
              </a:tr>
            </a:tbl>
          </a:graphicData>
        </a:graphic>
      </p:graphicFrame>
      <p:sp>
        <p:nvSpPr>
          <p:cNvPr id="84" name="Rectángulo 353">
            <a:extLst>
              <a:ext uri="{FF2B5EF4-FFF2-40B4-BE49-F238E27FC236}">
                <a16:creationId xmlns:a16="http://schemas.microsoft.com/office/drawing/2014/main" id="{D1A77FBE-AAAA-16C1-8416-7ECDB977EB5C}"/>
              </a:ext>
            </a:extLst>
          </p:cNvPr>
          <p:cNvSpPr/>
          <p:nvPr/>
        </p:nvSpPr>
        <p:spPr>
          <a:xfrm>
            <a:off x="5218700" y="2946493"/>
            <a:ext cx="1949308" cy="380873"/>
          </a:xfrm>
          <a:prstGeom prst="rect">
            <a:avLst/>
          </a:prstGeom>
          <a:solidFill>
            <a:srgbClr val="F2F2F2"/>
          </a:solid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975" b="1" kern="0">
                <a:solidFill>
                  <a:srgbClr val="262626"/>
                </a:solidFill>
                <a:latin typeface="Bahnschrift" panose="020B0502040204020203" pitchFamily="34" charset="0"/>
              </a:rPr>
              <a:t>3. </a:t>
            </a:r>
            <a:r>
              <a:rPr lang="en-US" sz="900" b="1" kern="0">
                <a:solidFill>
                  <a:srgbClr val="262626"/>
                </a:solidFill>
                <a:latin typeface="Bahnschrift" panose="020B0502040204020203" pitchFamily="34" charset="0"/>
              </a:rPr>
              <a:t>FALLOS INFRAESTRUCTURA DE TI</a:t>
            </a:r>
          </a:p>
        </p:txBody>
      </p:sp>
      <p:sp>
        <p:nvSpPr>
          <p:cNvPr id="85" name="Rectángulo 354">
            <a:extLst>
              <a:ext uri="{FF2B5EF4-FFF2-40B4-BE49-F238E27FC236}">
                <a16:creationId xmlns:a16="http://schemas.microsoft.com/office/drawing/2014/main" id="{CC411664-CF41-F228-F99F-3EE5E0D6C693}"/>
              </a:ext>
            </a:extLst>
          </p:cNvPr>
          <p:cNvSpPr/>
          <p:nvPr/>
        </p:nvSpPr>
        <p:spPr>
          <a:xfrm>
            <a:off x="7302546" y="2952566"/>
            <a:ext cx="1887303" cy="230831"/>
          </a:xfrm>
          <a:prstGeom prst="rect">
            <a:avLst/>
          </a:prstGeom>
          <a:solidFill>
            <a:srgbClr val="F2F2F2"/>
          </a:solid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900" b="1" kern="0">
                <a:solidFill>
                  <a:srgbClr val="262626"/>
                </a:solidFill>
                <a:latin typeface="Bahnschrift" panose="020B0502040204020203" pitchFamily="34" charset="0"/>
              </a:rPr>
              <a:t>4. SEGURIDAD DE INFORMACIÓN</a:t>
            </a:r>
          </a:p>
        </p:txBody>
      </p:sp>
      <p:sp>
        <p:nvSpPr>
          <p:cNvPr id="86" name="Rectángulo 355">
            <a:extLst>
              <a:ext uri="{FF2B5EF4-FFF2-40B4-BE49-F238E27FC236}">
                <a16:creationId xmlns:a16="http://schemas.microsoft.com/office/drawing/2014/main" id="{46E7A574-CC93-E593-8728-F5939D205BF5}"/>
              </a:ext>
            </a:extLst>
          </p:cNvPr>
          <p:cNvSpPr/>
          <p:nvPr/>
        </p:nvSpPr>
        <p:spPr>
          <a:xfrm>
            <a:off x="5193948" y="3802044"/>
            <a:ext cx="1939488" cy="380875"/>
          </a:xfrm>
          <a:prstGeom prst="rect">
            <a:avLst/>
          </a:prstGeom>
          <a:solidFill>
            <a:srgbClr val="F2F2F2"/>
          </a:solid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975" b="1" kern="0">
                <a:solidFill>
                  <a:srgbClr val="262626"/>
                </a:solidFill>
                <a:latin typeface="Bahnschrift" panose="020B0502040204020203" pitchFamily="34" charset="0"/>
              </a:rPr>
              <a:t>  5. </a:t>
            </a:r>
            <a:r>
              <a:rPr lang="en-US" sz="900" b="1" kern="0">
                <a:solidFill>
                  <a:srgbClr val="262626"/>
                </a:solidFill>
                <a:latin typeface="Bahnschrift" panose="020B0502040204020203" pitchFamily="34" charset="0"/>
              </a:rPr>
              <a:t>GESTIÓN DE CONTINUIDAD BCM</a:t>
            </a:r>
          </a:p>
        </p:txBody>
      </p:sp>
      <p:sp>
        <p:nvSpPr>
          <p:cNvPr id="87" name="Rectángulo 357">
            <a:extLst>
              <a:ext uri="{FF2B5EF4-FFF2-40B4-BE49-F238E27FC236}">
                <a16:creationId xmlns:a16="http://schemas.microsoft.com/office/drawing/2014/main" id="{F67AB1E8-F52F-CF15-A542-8FABE9440B2E}"/>
              </a:ext>
            </a:extLst>
          </p:cNvPr>
          <p:cNvSpPr/>
          <p:nvPr/>
        </p:nvSpPr>
        <p:spPr>
          <a:xfrm>
            <a:off x="5193948" y="4066927"/>
            <a:ext cx="1926110" cy="157935"/>
          </a:xfrm>
          <a:prstGeom prst="rect">
            <a:avLst/>
          </a:prstGeom>
          <a:solidFill>
            <a:srgbClr val="00B050"/>
          </a:solidFill>
          <a:ln w="25402" cap="flat">
            <a:solidFill>
              <a:srgbClr val="F2F2F2"/>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88" name="TextBox 5">
            <a:extLst>
              <a:ext uri="{FF2B5EF4-FFF2-40B4-BE49-F238E27FC236}">
                <a16:creationId xmlns:a16="http://schemas.microsoft.com/office/drawing/2014/main" id="{8B2FD163-F2DD-643C-3A86-1324257C87FD}"/>
              </a:ext>
            </a:extLst>
          </p:cNvPr>
          <p:cNvSpPr txBox="1"/>
          <p:nvPr/>
        </p:nvSpPr>
        <p:spPr>
          <a:xfrm>
            <a:off x="5278362" y="3455998"/>
            <a:ext cx="511679" cy="276999"/>
          </a:xfrm>
          <a:prstGeom prst="rect">
            <a:avLst/>
          </a:prstGeom>
          <a:noFill/>
          <a:ln cap="flat">
            <a:noFill/>
          </a:ln>
        </p:spPr>
        <p:txBody>
          <a:bodyPr vert="horz" wrap="non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262626"/>
                </a:solidFill>
                <a:latin typeface="Bahnschrift" panose="020B0502040204020203" pitchFamily="34" charset="0"/>
                <a:ea typeface="League Spartan"/>
                <a:cs typeface="Poppins SemiBold" pitchFamily="2"/>
              </a:rPr>
              <a:t>100%</a:t>
            </a:r>
          </a:p>
        </p:txBody>
      </p:sp>
      <p:sp>
        <p:nvSpPr>
          <p:cNvPr id="89" name="Elipse 359">
            <a:extLst>
              <a:ext uri="{FF2B5EF4-FFF2-40B4-BE49-F238E27FC236}">
                <a16:creationId xmlns:a16="http://schemas.microsoft.com/office/drawing/2014/main" id="{59D57750-0B12-FB2F-AA80-DF1197D70851}"/>
              </a:ext>
            </a:extLst>
          </p:cNvPr>
          <p:cNvSpPr/>
          <p:nvPr/>
        </p:nvSpPr>
        <p:spPr>
          <a:xfrm>
            <a:off x="6892565" y="3196216"/>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latin typeface="Bahnschrift" panose="020B0502040204020203" pitchFamily="34" charset="0"/>
            </a:endParaRPr>
          </a:p>
        </p:txBody>
      </p:sp>
      <p:sp>
        <p:nvSpPr>
          <p:cNvPr id="90" name="Elipse 360">
            <a:extLst>
              <a:ext uri="{FF2B5EF4-FFF2-40B4-BE49-F238E27FC236}">
                <a16:creationId xmlns:a16="http://schemas.microsoft.com/office/drawing/2014/main" id="{36CB543E-AA7B-9605-5D70-F7838E875D00}"/>
              </a:ext>
            </a:extLst>
          </p:cNvPr>
          <p:cNvSpPr/>
          <p:nvPr/>
        </p:nvSpPr>
        <p:spPr>
          <a:xfrm>
            <a:off x="6895573" y="3490854"/>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latin typeface="Bahnschrift" panose="020B0502040204020203" pitchFamily="34" charset="0"/>
            </a:endParaRPr>
          </a:p>
        </p:txBody>
      </p:sp>
      <p:sp>
        <p:nvSpPr>
          <p:cNvPr id="91" name="Rectángulo 361">
            <a:extLst>
              <a:ext uri="{FF2B5EF4-FFF2-40B4-BE49-F238E27FC236}">
                <a16:creationId xmlns:a16="http://schemas.microsoft.com/office/drawing/2014/main" id="{E10E5014-ED4E-3F0C-9EB4-FBBCCB6B05E4}"/>
              </a:ext>
            </a:extLst>
          </p:cNvPr>
          <p:cNvSpPr/>
          <p:nvPr/>
        </p:nvSpPr>
        <p:spPr>
          <a:xfrm rot="5400013">
            <a:off x="7440525" y="3051482"/>
            <a:ext cx="246869" cy="561871"/>
          </a:xfrm>
          <a:prstGeom prst="rect">
            <a:avLst/>
          </a:prstGeom>
          <a:solidFill>
            <a:srgbClr val="00B050"/>
          </a:solidFill>
          <a:ln w="25402" cap="flat">
            <a:solidFill>
              <a:srgbClr val="F2F2F2"/>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graphicFrame>
        <p:nvGraphicFramePr>
          <p:cNvPr id="92" name="Tabla 362">
            <a:extLst>
              <a:ext uri="{FF2B5EF4-FFF2-40B4-BE49-F238E27FC236}">
                <a16:creationId xmlns:a16="http://schemas.microsoft.com/office/drawing/2014/main" id="{EC3D83E6-E434-3E7E-9E1F-2C5AD7F77AEF}"/>
              </a:ext>
            </a:extLst>
          </p:cNvPr>
          <p:cNvGraphicFramePr>
            <a:graphicFrameLocks noGrp="1"/>
          </p:cNvGraphicFramePr>
          <p:nvPr>
            <p:extLst>
              <p:ext uri="{D42A27DB-BD31-4B8C-83A1-F6EECF244321}">
                <p14:modId xmlns:p14="http://schemas.microsoft.com/office/powerpoint/2010/main" val="2359289826"/>
              </p:ext>
            </p:extLst>
          </p:nvPr>
        </p:nvGraphicFramePr>
        <p:xfrm>
          <a:off x="7910593" y="3208981"/>
          <a:ext cx="1284822" cy="883920"/>
        </p:xfrm>
        <a:graphic>
          <a:graphicData uri="http://schemas.openxmlformats.org/drawingml/2006/table">
            <a:tbl>
              <a:tblPr firstRow="1" bandRow="1">
                <a:effectLst/>
                <a:tableStyleId>{7DF18680-E054-41AD-8BC1-D1AEF772440D}</a:tableStyleId>
              </a:tblPr>
              <a:tblGrid>
                <a:gridCol w="945443">
                  <a:extLst>
                    <a:ext uri="{9D8B030D-6E8A-4147-A177-3AD203B41FA5}">
                      <a16:colId xmlns:a16="http://schemas.microsoft.com/office/drawing/2014/main" val="102051078"/>
                    </a:ext>
                  </a:extLst>
                </a:gridCol>
                <a:gridCol w="339379">
                  <a:extLst>
                    <a:ext uri="{9D8B030D-6E8A-4147-A177-3AD203B41FA5}">
                      <a16:colId xmlns:a16="http://schemas.microsoft.com/office/drawing/2014/main" val="1832269074"/>
                    </a:ext>
                  </a:extLst>
                </a:gridCol>
              </a:tblGrid>
              <a:tr h="274320">
                <a:tc>
                  <a:txBody>
                    <a:bodyPr/>
                    <a:lstStyle/>
                    <a:p>
                      <a:pPr marL="171450" lvl="0" indent="-171450" algn="just">
                        <a:buSzPct val="100000"/>
                        <a:buFont typeface="Wingdings" pitchFamily="2"/>
                        <a:buChar char="§"/>
                      </a:pPr>
                      <a:r>
                        <a:rPr lang="es-EC" sz="700" b="0">
                          <a:solidFill>
                            <a:srgbClr val="262626"/>
                          </a:solidFill>
                          <a:latin typeface="Century Gothic"/>
                          <a:cs typeface="Calibri" pitchFamily="34"/>
                        </a:rPr>
                        <a:t>Evaluación Requerimientos </a:t>
                      </a:r>
                    </a:p>
                  </a:txBody>
                  <a:tcPr marL="68580" marR="68580" marT="34290" marB="34290">
                    <a:solidFill>
                      <a:srgbClr val="F2F2F2"/>
                    </a:solidFill>
                  </a:tcPr>
                </a:tc>
                <a:tc>
                  <a:txBody>
                    <a:bodyPr/>
                    <a:lstStyle/>
                    <a:p>
                      <a:pPr marL="171450" lvl="0" indent="-171450">
                        <a:buSzPct val="100000"/>
                        <a:buFont typeface="Wingdings" pitchFamily="2"/>
                        <a:buChar char="§"/>
                      </a:pPr>
                      <a:endParaRPr lang="es-EC" sz="700"/>
                    </a:p>
                  </a:txBody>
                  <a:tcPr marL="68580" marR="68580" marT="34290" marB="34290">
                    <a:solidFill>
                      <a:srgbClr val="D9D9D9"/>
                    </a:solidFill>
                  </a:tcPr>
                </a:tc>
                <a:extLst>
                  <a:ext uri="{0D108BD9-81ED-4DB2-BD59-A6C34878D82A}">
                    <a16:rowId xmlns:a16="http://schemas.microsoft.com/office/drawing/2014/main" val="341887515"/>
                  </a:ext>
                </a:extLst>
              </a:tr>
              <a:tr h="480060">
                <a:tc>
                  <a:txBody>
                    <a:bodyPr/>
                    <a:lstStyle/>
                    <a:p>
                      <a:pPr marL="171450" lvl="0" indent="-171450" algn="just">
                        <a:buSzPct val="100000"/>
                        <a:buFont typeface="Wingdings" pitchFamily="2"/>
                        <a:buChar char="§"/>
                      </a:pPr>
                      <a:r>
                        <a:rPr lang="es-EC" sz="700" b="0" kern="1200">
                          <a:solidFill>
                            <a:srgbClr val="262626"/>
                          </a:solidFill>
                          <a:latin typeface="Century Gothic"/>
                          <a:cs typeface="Calibri" pitchFamily="34"/>
                        </a:rPr>
                        <a:t>Permisos Herramientas</a:t>
                      </a:r>
                      <a:r>
                        <a:rPr lang="es-EC" sz="700" b="0" kern="1200" baseline="0">
                          <a:solidFill>
                            <a:srgbClr val="262626"/>
                          </a:solidFill>
                          <a:latin typeface="Century Gothic"/>
                          <a:cs typeface="Calibri" pitchFamily="34"/>
                        </a:rPr>
                        <a:t> Protección de Información</a:t>
                      </a:r>
                      <a:endParaRPr lang="es-EC" sz="700" b="0" kern="1200">
                        <a:solidFill>
                          <a:srgbClr val="262626"/>
                        </a:solidFill>
                        <a:latin typeface="Century Gothic"/>
                        <a:cs typeface="Calibri" pitchFamily="34"/>
                      </a:endParaRPr>
                    </a:p>
                  </a:txBody>
                  <a:tcPr marL="68580" marR="68580" marT="34290" marB="34290">
                    <a:solidFill>
                      <a:srgbClr val="F2F2F2"/>
                    </a:solidFill>
                  </a:tcPr>
                </a:tc>
                <a:tc>
                  <a:txBody>
                    <a:bodyPr/>
                    <a:lstStyle/>
                    <a:p>
                      <a:pPr marL="171450" lvl="0" indent="-171450">
                        <a:buSzPct val="100000"/>
                        <a:buFont typeface="Wingdings" pitchFamily="2"/>
                        <a:buChar char="§"/>
                      </a:pPr>
                      <a:endParaRPr lang="es-EC" sz="700"/>
                    </a:p>
                  </a:txBody>
                  <a:tcPr marL="68580" marR="68580" marT="34290" marB="34290">
                    <a:solidFill>
                      <a:srgbClr val="D9D9D9"/>
                    </a:solidFill>
                  </a:tcPr>
                </a:tc>
                <a:extLst>
                  <a:ext uri="{0D108BD9-81ED-4DB2-BD59-A6C34878D82A}">
                    <a16:rowId xmlns:a16="http://schemas.microsoft.com/office/drawing/2014/main" val="828431864"/>
                  </a:ext>
                </a:extLst>
              </a:tr>
            </a:tbl>
          </a:graphicData>
        </a:graphic>
      </p:graphicFrame>
      <p:graphicFrame>
        <p:nvGraphicFramePr>
          <p:cNvPr id="93" name="Tabla 363">
            <a:extLst>
              <a:ext uri="{FF2B5EF4-FFF2-40B4-BE49-F238E27FC236}">
                <a16:creationId xmlns:a16="http://schemas.microsoft.com/office/drawing/2014/main" id="{4CD6C58D-40E3-6305-D801-3C42F51064ED}"/>
              </a:ext>
            </a:extLst>
          </p:cNvPr>
          <p:cNvGraphicFramePr>
            <a:graphicFrameLocks noGrp="1"/>
          </p:cNvGraphicFramePr>
          <p:nvPr>
            <p:extLst>
              <p:ext uri="{D42A27DB-BD31-4B8C-83A1-F6EECF244321}">
                <p14:modId xmlns:p14="http://schemas.microsoft.com/office/powerpoint/2010/main" val="3697275805"/>
              </p:ext>
            </p:extLst>
          </p:nvPr>
        </p:nvGraphicFramePr>
        <p:xfrm>
          <a:off x="7910593" y="3922698"/>
          <a:ext cx="1284822" cy="281940"/>
        </p:xfrm>
        <a:graphic>
          <a:graphicData uri="http://schemas.openxmlformats.org/drawingml/2006/table">
            <a:tbl>
              <a:tblPr firstRow="1" bandRow="1">
                <a:effectLst/>
                <a:tableStyleId>{7DF18680-E054-41AD-8BC1-D1AEF772440D}</a:tableStyleId>
              </a:tblPr>
              <a:tblGrid>
                <a:gridCol w="945443">
                  <a:extLst>
                    <a:ext uri="{9D8B030D-6E8A-4147-A177-3AD203B41FA5}">
                      <a16:colId xmlns:a16="http://schemas.microsoft.com/office/drawing/2014/main" val="2275439851"/>
                    </a:ext>
                  </a:extLst>
                </a:gridCol>
                <a:gridCol w="339379">
                  <a:extLst>
                    <a:ext uri="{9D8B030D-6E8A-4147-A177-3AD203B41FA5}">
                      <a16:colId xmlns:a16="http://schemas.microsoft.com/office/drawing/2014/main" val="1737515893"/>
                    </a:ext>
                  </a:extLst>
                </a:gridCol>
              </a:tblGrid>
              <a:tr h="274320">
                <a:tc>
                  <a:txBody>
                    <a:bodyPr/>
                    <a:lstStyle/>
                    <a:p>
                      <a:pPr marL="171450" lvl="0" indent="-171450" algn="just">
                        <a:buSzPct val="100000"/>
                        <a:buFont typeface="Wingdings" pitchFamily="2"/>
                        <a:buChar char="§"/>
                      </a:pPr>
                      <a:r>
                        <a:rPr lang="es-EC" sz="700" b="0">
                          <a:solidFill>
                            <a:srgbClr val="262626"/>
                          </a:solidFill>
                          <a:latin typeface="Century Gothic"/>
                          <a:cs typeface="Calibri" pitchFamily="34"/>
                        </a:rPr>
                        <a:t>Credenciales autorizadas SI</a:t>
                      </a:r>
                    </a:p>
                  </a:txBody>
                  <a:tcPr marL="68580" marR="68580" marT="34290" marB="34290">
                    <a:solidFill>
                      <a:srgbClr val="F2F2F2"/>
                    </a:solidFill>
                  </a:tcPr>
                </a:tc>
                <a:tc>
                  <a:txBody>
                    <a:bodyPr/>
                    <a:lstStyle/>
                    <a:p>
                      <a:pPr marL="171450" lvl="0" indent="-171450">
                        <a:buSzPct val="100000"/>
                        <a:buFont typeface="Wingdings" pitchFamily="2"/>
                        <a:buChar char="§"/>
                      </a:pPr>
                      <a:endParaRPr lang="es-EC" sz="700"/>
                    </a:p>
                  </a:txBody>
                  <a:tcPr marL="68580" marR="68580" marT="34290" marB="34290">
                    <a:solidFill>
                      <a:srgbClr val="D9D9D9"/>
                    </a:solidFill>
                  </a:tcPr>
                </a:tc>
                <a:extLst>
                  <a:ext uri="{0D108BD9-81ED-4DB2-BD59-A6C34878D82A}">
                    <a16:rowId xmlns:a16="http://schemas.microsoft.com/office/drawing/2014/main" val="590472836"/>
                  </a:ext>
                </a:extLst>
              </a:tr>
            </a:tbl>
          </a:graphicData>
        </a:graphic>
      </p:graphicFrame>
      <p:sp>
        <p:nvSpPr>
          <p:cNvPr id="94" name="Elipse 364">
            <a:extLst>
              <a:ext uri="{FF2B5EF4-FFF2-40B4-BE49-F238E27FC236}">
                <a16:creationId xmlns:a16="http://schemas.microsoft.com/office/drawing/2014/main" id="{FE3F0D6C-4812-04FD-CBDC-42A9212BDC1F}"/>
              </a:ext>
            </a:extLst>
          </p:cNvPr>
          <p:cNvSpPr/>
          <p:nvPr/>
        </p:nvSpPr>
        <p:spPr>
          <a:xfrm>
            <a:off x="8902452" y="3604011"/>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latin typeface="Bahnschrift" panose="020B0502040204020203" pitchFamily="34" charset="0"/>
            </a:endParaRPr>
          </a:p>
        </p:txBody>
      </p:sp>
      <p:sp>
        <p:nvSpPr>
          <p:cNvPr id="95" name="Elipse 365">
            <a:extLst>
              <a:ext uri="{FF2B5EF4-FFF2-40B4-BE49-F238E27FC236}">
                <a16:creationId xmlns:a16="http://schemas.microsoft.com/office/drawing/2014/main" id="{CFC24097-F8BC-434E-7EC8-CB80E716D382}"/>
              </a:ext>
            </a:extLst>
          </p:cNvPr>
          <p:cNvSpPr/>
          <p:nvPr/>
        </p:nvSpPr>
        <p:spPr>
          <a:xfrm>
            <a:off x="8902452" y="3244707"/>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latin typeface="Bahnschrift" panose="020B0502040204020203" pitchFamily="34" charset="0"/>
            </a:endParaRPr>
          </a:p>
        </p:txBody>
      </p:sp>
      <p:sp>
        <p:nvSpPr>
          <p:cNvPr id="96" name="Elipse 366">
            <a:extLst>
              <a:ext uri="{FF2B5EF4-FFF2-40B4-BE49-F238E27FC236}">
                <a16:creationId xmlns:a16="http://schemas.microsoft.com/office/drawing/2014/main" id="{4EFE5428-AC15-7830-D74B-2046BCEED3AA}"/>
              </a:ext>
            </a:extLst>
          </p:cNvPr>
          <p:cNvSpPr/>
          <p:nvPr/>
        </p:nvSpPr>
        <p:spPr>
          <a:xfrm>
            <a:off x="8902452" y="3952379"/>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latin typeface="Bahnschrift" panose="020B0502040204020203" pitchFamily="34" charset="0"/>
            </a:endParaRPr>
          </a:p>
        </p:txBody>
      </p:sp>
      <p:sp>
        <p:nvSpPr>
          <p:cNvPr id="97" name="Flecha abajo 178">
            <a:extLst>
              <a:ext uri="{FF2B5EF4-FFF2-40B4-BE49-F238E27FC236}">
                <a16:creationId xmlns:a16="http://schemas.microsoft.com/office/drawing/2014/main" id="{6BB23474-9B8B-66EC-61D2-1613BBFEF764}"/>
              </a:ext>
            </a:extLst>
          </p:cNvPr>
          <p:cNvSpPr/>
          <p:nvPr/>
        </p:nvSpPr>
        <p:spPr>
          <a:xfrm rot="16200004">
            <a:off x="5831341" y="3365152"/>
            <a:ext cx="124797" cy="145298"/>
          </a:xfrm>
          <a:custGeom>
            <a:avLst>
              <a:gd name="f0" fmla="val 12324"/>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BFBFBF"/>
          </a:solidFill>
          <a:ln w="25402" cap="flat">
            <a:solidFill>
              <a:srgbClr val="BFBFBF"/>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98" name="TextBox 5">
            <a:extLst>
              <a:ext uri="{FF2B5EF4-FFF2-40B4-BE49-F238E27FC236}">
                <a16:creationId xmlns:a16="http://schemas.microsoft.com/office/drawing/2014/main" id="{D791B128-1EA9-CC34-ED84-E9E1B9B67FA2}"/>
              </a:ext>
            </a:extLst>
          </p:cNvPr>
          <p:cNvSpPr txBox="1"/>
          <p:nvPr/>
        </p:nvSpPr>
        <p:spPr>
          <a:xfrm>
            <a:off x="7340727" y="3177810"/>
            <a:ext cx="511679" cy="276999"/>
          </a:xfrm>
          <a:prstGeom prst="rect">
            <a:avLst/>
          </a:prstGeom>
          <a:noFill/>
          <a:ln cap="flat">
            <a:noFill/>
          </a:ln>
        </p:spPr>
        <p:txBody>
          <a:bodyPr vert="horz" wrap="non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FFFFFF"/>
                </a:solidFill>
                <a:latin typeface="Bahnschrift" panose="020B0502040204020203" pitchFamily="34" charset="0"/>
                <a:ea typeface="League Spartan"/>
                <a:cs typeface="Poppins SemiBold" pitchFamily="2"/>
              </a:rPr>
              <a:t>100%</a:t>
            </a:r>
          </a:p>
        </p:txBody>
      </p:sp>
      <p:sp>
        <p:nvSpPr>
          <p:cNvPr id="99" name="TextBox 5">
            <a:extLst>
              <a:ext uri="{FF2B5EF4-FFF2-40B4-BE49-F238E27FC236}">
                <a16:creationId xmlns:a16="http://schemas.microsoft.com/office/drawing/2014/main" id="{6139FC32-F10B-D9E6-5043-FB19613FEA12}"/>
              </a:ext>
            </a:extLst>
          </p:cNvPr>
          <p:cNvSpPr txBox="1"/>
          <p:nvPr/>
        </p:nvSpPr>
        <p:spPr>
          <a:xfrm>
            <a:off x="5937214" y="3992632"/>
            <a:ext cx="511679" cy="276999"/>
          </a:xfrm>
          <a:prstGeom prst="rect">
            <a:avLst/>
          </a:prstGeom>
          <a:noFill/>
          <a:ln cap="flat">
            <a:noFill/>
          </a:ln>
        </p:spPr>
        <p:txBody>
          <a:bodyPr vert="horz" wrap="non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FFFFFF"/>
                </a:solidFill>
                <a:latin typeface="Bahnschrift" panose="020B0502040204020203" pitchFamily="34" charset="0"/>
                <a:ea typeface="League Spartan"/>
                <a:cs typeface="Poppins SemiBold" pitchFamily="2"/>
              </a:rPr>
              <a:t>100%</a:t>
            </a:r>
          </a:p>
        </p:txBody>
      </p:sp>
      <p:sp>
        <p:nvSpPr>
          <p:cNvPr id="100" name="Rectángulo 371">
            <a:extLst>
              <a:ext uri="{FF2B5EF4-FFF2-40B4-BE49-F238E27FC236}">
                <a16:creationId xmlns:a16="http://schemas.microsoft.com/office/drawing/2014/main" id="{BBFE7A7D-A0C1-07B5-E274-6043DC81CE4E}"/>
              </a:ext>
            </a:extLst>
          </p:cNvPr>
          <p:cNvSpPr/>
          <p:nvPr/>
        </p:nvSpPr>
        <p:spPr>
          <a:xfrm>
            <a:off x="5125176" y="4418724"/>
            <a:ext cx="4155966" cy="192857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cxnSp>
        <p:nvCxnSpPr>
          <p:cNvPr id="101" name="Conector recto 372">
            <a:extLst>
              <a:ext uri="{FF2B5EF4-FFF2-40B4-BE49-F238E27FC236}">
                <a16:creationId xmlns:a16="http://schemas.microsoft.com/office/drawing/2014/main" id="{9BE80333-741D-BF70-FA58-CD446C3045C2}"/>
              </a:ext>
            </a:extLst>
          </p:cNvPr>
          <p:cNvCxnSpPr/>
          <p:nvPr/>
        </p:nvCxnSpPr>
        <p:spPr>
          <a:xfrm>
            <a:off x="5193949" y="5437538"/>
            <a:ext cx="3959041" cy="0"/>
          </a:xfrm>
          <a:prstGeom prst="straightConnector1">
            <a:avLst/>
          </a:prstGeom>
          <a:noFill/>
          <a:ln w="38103" cap="flat">
            <a:solidFill>
              <a:srgbClr val="D9D9D9"/>
            </a:solidFill>
            <a:prstDash val="solid"/>
            <a:miter/>
          </a:ln>
        </p:spPr>
      </p:cxnSp>
      <p:cxnSp>
        <p:nvCxnSpPr>
          <p:cNvPr id="102" name="Conector recto 373">
            <a:extLst>
              <a:ext uri="{FF2B5EF4-FFF2-40B4-BE49-F238E27FC236}">
                <a16:creationId xmlns:a16="http://schemas.microsoft.com/office/drawing/2014/main" id="{0860A24A-53E0-C9E4-0E04-AD99CFB228EC}"/>
              </a:ext>
            </a:extLst>
          </p:cNvPr>
          <p:cNvCxnSpPr/>
          <p:nvPr/>
        </p:nvCxnSpPr>
        <p:spPr>
          <a:xfrm>
            <a:off x="7140596" y="5518217"/>
            <a:ext cx="0" cy="886593"/>
          </a:xfrm>
          <a:prstGeom prst="straightConnector1">
            <a:avLst/>
          </a:prstGeom>
          <a:noFill/>
          <a:ln w="38103" cap="flat">
            <a:solidFill>
              <a:srgbClr val="D9D9D9"/>
            </a:solidFill>
            <a:prstDash val="solid"/>
            <a:miter/>
          </a:ln>
        </p:spPr>
      </p:cxnSp>
      <p:sp>
        <p:nvSpPr>
          <p:cNvPr id="103" name="Rectángulo 374">
            <a:extLst>
              <a:ext uri="{FF2B5EF4-FFF2-40B4-BE49-F238E27FC236}">
                <a16:creationId xmlns:a16="http://schemas.microsoft.com/office/drawing/2014/main" id="{FB38E9D1-CBD3-A509-736B-5C5D4329E301}"/>
              </a:ext>
            </a:extLst>
          </p:cNvPr>
          <p:cNvSpPr/>
          <p:nvPr/>
        </p:nvSpPr>
        <p:spPr>
          <a:xfrm>
            <a:off x="5193949" y="4452273"/>
            <a:ext cx="1250615" cy="369335"/>
          </a:xfrm>
          <a:prstGeom prst="rect">
            <a:avLst/>
          </a:prstGeom>
          <a:solidFill>
            <a:srgbClr val="F2F2F2"/>
          </a:solid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900" b="1" kern="0">
                <a:solidFill>
                  <a:srgbClr val="262626"/>
                </a:solidFill>
                <a:latin typeface="Bahnschrift" panose="020B0502040204020203" pitchFamily="34" charset="0"/>
              </a:rPr>
              <a:t>6.CUM. REGULATORIO</a:t>
            </a:r>
          </a:p>
        </p:txBody>
      </p:sp>
      <p:graphicFrame>
        <p:nvGraphicFramePr>
          <p:cNvPr id="104" name="Chart 7">
            <a:extLst>
              <a:ext uri="{FF2B5EF4-FFF2-40B4-BE49-F238E27FC236}">
                <a16:creationId xmlns:a16="http://schemas.microsoft.com/office/drawing/2014/main" id="{1D995F88-BF50-CD41-2038-C14B22BFD6B7}"/>
              </a:ext>
            </a:extLst>
          </p:cNvPr>
          <p:cNvGraphicFramePr/>
          <p:nvPr>
            <p:extLst>
              <p:ext uri="{D42A27DB-BD31-4B8C-83A1-F6EECF244321}">
                <p14:modId xmlns:p14="http://schemas.microsoft.com/office/powerpoint/2010/main" val="1410363976"/>
              </p:ext>
            </p:extLst>
          </p:nvPr>
        </p:nvGraphicFramePr>
        <p:xfrm>
          <a:off x="5232079" y="4704437"/>
          <a:ext cx="1304053" cy="618390"/>
        </p:xfrm>
        <a:graphic>
          <a:graphicData uri="http://schemas.openxmlformats.org/drawingml/2006/chart">
            <c:chart xmlns:c="http://schemas.openxmlformats.org/drawingml/2006/chart" xmlns:r="http://schemas.openxmlformats.org/officeDocument/2006/relationships" r:id="rId5"/>
          </a:graphicData>
        </a:graphic>
      </p:graphicFrame>
      <p:cxnSp>
        <p:nvCxnSpPr>
          <p:cNvPr id="105" name="Conector recto 376">
            <a:extLst>
              <a:ext uri="{FF2B5EF4-FFF2-40B4-BE49-F238E27FC236}">
                <a16:creationId xmlns:a16="http://schemas.microsoft.com/office/drawing/2014/main" id="{1BACA269-CE7E-003D-1989-617FD76E777C}"/>
              </a:ext>
            </a:extLst>
          </p:cNvPr>
          <p:cNvCxnSpPr/>
          <p:nvPr/>
        </p:nvCxnSpPr>
        <p:spPr>
          <a:xfrm>
            <a:off x="6466153" y="4667688"/>
            <a:ext cx="9565" cy="698473"/>
          </a:xfrm>
          <a:prstGeom prst="straightConnector1">
            <a:avLst/>
          </a:prstGeom>
          <a:noFill/>
          <a:ln w="38103" cap="flat">
            <a:solidFill>
              <a:srgbClr val="D9D9D9"/>
            </a:solidFill>
            <a:prstDash val="solid"/>
            <a:miter/>
          </a:ln>
        </p:spPr>
      </p:cxnSp>
      <p:sp>
        <p:nvSpPr>
          <p:cNvPr id="106" name="Rectángulo 377">
            <a:extLst>
              <a:ext uri="{FF2B5EF4-FFF2-40B4-BE49-F238E27FC236}">
                <a16:creationId xmlns:a16="http://schemas.microsoft.com/office/drawing/2014/main" id="{37307801-D174-6C4A-0361-4062E39E98C7}"/>
              </a:ext>
            </a:extLst>
          </p:cNvPr>
          <p:cNvSpPr/>
          <p:nvPr/>
        </p:nvSpPr>
        <p:spPr>
          <a:xfrm>
            <a:off x="7904907" y="4461116"/>
            <a:ext cx="1306275" cy="230831"/>
          </a:xfrm>
          <a:prstGeom prst="rect">
            <a:avLst/>
          </a:prstGeom>
          <a:solidFill>
            <a:srgbClr val="F2F2F2"/>
          </a:solid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900" b="1" kern="0">
                <a:solidFill>
                  <a:srgbClr val="262626"/>
                </a:solidFill>
                <a:latin typeface="Bahnschrift" panose="020B0502040204020203" pitchFamily="34" charset="0"/>
              </a:rPr>
              <a:t>8. FRAUDE EXTERNO</a:t>
            </a:r>
            <a:endParaRPr lang="en-US" sz="825" b="1" kern="0">
              <a:solidFill>
                <a:srgbClr val="262626"/>
              </a:solidFill>
              <a:latin typeface="Bahnschrift" panose="020B0502040204020203" pitchFamily="34" charset="0"/>
            </a:endParaRPr>
          </a:p>
        </p:txBody>
      </p:sp>
      <p:graphicFrame>
        <p:nvGraphicFramePr>
          <p:cNvPr id="107" name="Chart 7">
            <a:extLst>
              <a:ext uri="{FF2B5EF4-FFF2-40B4-BE49-F238E27FC236}">
                <a16:creationId xmlns:a16="http://schemas.microsoft.com/office/drawing/2014/main" id="{35892129-B7C7-4D66-496B-B47E220A44C4}"/>
              </a:ext>
            </a:extLst>
          </p:cNvPr>
          <p:cNvGraphicFramePr/>
          <p:nvPr>
            <p:extLst>
              <p:ext uri="{D42A27DB-BD31-4B8C-83A1-F6EECF244321}">
                <p14:modId xmlns:p14="http://schemas.microsoft.com/office/powerpoint/2010/main" val="3418113439"/>
              </p:ext>
            </p:extLst>
          </p:nvPr>
        </p:nvGraphicFramePr>
        <p:xfrm>
          <a:off x="7963246" y="4723447"/>
          <a:ext cx="1304053" cy="618390"/>
        </p:xfrm>
        <a:graphic>
          <a:graphicData uri="http://schemas.openxmlformats.org/drawingml/2006/chart">
            <c:chart xmlns:c="http://schemas.openxmlformats.org/drawingml/2006/chart" xmlns:r="http://schemas.openxmlformats.org/officeDocument/2006/relationships" r:id="rId6"/>
          </a:graphicData>
        </a:graphic>
      </p:graphicFrame>
      <p:cxnSp>
        <p:nvCxnSpPr>
          <p:cNvPr id="108" name="Conector recto 379">
            <a:extLst>
              <a:ext uri="{FF2B5EF4-FFF2-40B4-BE49-F238E27FC236}">
                <a16:creationId xmlns:a16="http://schemas.microsoft.com/office/drawing/2014/main" id="{9C10199B-BF69-99CA-A87E-5CC9CF7AC442}"/>
              </a:ext>
            </a:extLst>
          </p:cNvPr>
          <p:cNvCxnSpPr/>
          <p:nvPr/>
        </p:nvCxnSpPr>
        <p:spPr>
          <a:xfrm>
            <a:off x="7889581" y="4667688"/>
            <a:ext cx="438" cy="698473"/>
          </a:xfrm>
          <a:prstGeom prst="straightConnector1">
            <a:avLst/>
          </a:prstGeom>
          <a:noFill/>
          <a:ln w="38103" cap="flat">
            <a:solidFill>
              <a:srgbClr val="D9D9D9"/>
            </a:solidFill>
            <a:prstDash val="solid"/>
            <a:miter/>
          </a:ln>
        </p:spPr>
      </p:cxnSp>
      <p:sp>
        <p:nvSpPr>
          <p:cNvPr id="109" name="Rectángulo 380">
            <a:extLst>
              <a:ext uri="{FF2B5EF4-FFF2-40B4-BE49-F238E27FC236}">
                <a16:creationId xmlns:a16="http://schemas.microsoft.com/office/drawing/2014/main" id="{24278C09-131F-A8C9-7AFA-F5974145D5A5}"/>
              </a:ext>
            </a:extLst>
          </p:cNvPr>
          <p:cNvSpPr/>
          <p:nvPr/>
        </p:nvSpPr>
        <p:spPr>
          <a:xfrm>
            <a:off x="7170497" y="5484091"/>
            <a:ext cx="1997131" cy="346246"/>
          </a:xfrm>
          <a:prstGeom prst="rect">
            <a:avLst/>
          </a:prstGeom>
          <a:solidFill>
            <a:srgbClr val="F2F2F2"/>
          </a:solid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825" b="1" kern="0">
                <a:solidFill>
                  <a:srgbClr val="262626"/>
                </a:solidFill>
                <a:latin typeface="Bahnschrift" panose="020B0502040204020203" pitchFamily="34" charset="0"/>
              </a:rPr>
              <a:t>10.PRÁCTICAS CLIENTES / PROVEEDORES</a:t>
            </a:r>
          </a:p>
        </p:txBody>
      </p:sp>
      <p:sp>
        <p:nvSpPr>
          <p:cNvPr id="110" name="Rectángulo 381">
            <a:extLst>
              <a:ext uri="{FF2B5EF4-FFF2-40B4-BE49-F238E27FC236}">
                <a16:creationId xmlns:a16="http://schemas.microsoft.com/office/drawing/2014/main" id="{529308F4-7C9B-4704-E5C3-C7654D0D6029}"/>
              </a:ext>
            </a:extLst>
          </p:cNvPr>
          <p:cNvSpPr/>
          <p:nvPr/>
        </p:nvSpPr>
        <p:spPr>
          <a:xfrm>
            <a:off x="5193948" y="5482382"/>
            <a:ext cx="1909194" cy="369332"/>
          </a:xfrm>
          <a:prstGeom prst="rect">
            <a:avLst/>
          </a:prstGeom>
          <a:solidFill>
            <a:srgbClr val="F2F2F2"/>
          </a:solid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900" b="1" kern="0">
                <a:solidFill>
                  <a:srgbClr val="262626"/>
                </a:solidFill>
                <a:latin typeface="Bahnschrift" panose="020B0502040204020203" pitchFamily="34" charset="0"/>
              </a:rPr>
              <a:t>9. NIVEL EXPOSICIÓN DE RIESGOS</a:t>
            </a:r>
          </a:p>
        </p:txBody>
      </p:sp>
      <p:sp>
        <p:nvSpPr>
          <p:cNvPr id="111" name="Rectángulo 382">
            <a:extLst>
              <a:ext uri="{FF2B5EF4-FFF2-40B4-BE49-F238E27FC236}">
                <a16:creationId xmlns:a16="http://schemas.microsoft.com/office/drawing/2014/main" id="{92F8793D-246D-A3D4-57B8-78D04F6A8033}"/>
              </a:ext>
            </a:extLst>
          </p:cNvPr>
          <p:cNvSpPr/>
          <p:nvPr/>
        </p:nvSpPr>
        <p:spPr>
          <a:xfrm rot="5400013">
            <a:off x="5227986" y="5684486"/>
            <a:ext cx="242370" cy="355692"/>
          </a:xfrm>
          <a:prstGeom prst="rect">
            <a:avLst/>
          </a:prstGeom>
          <a:solidFill>
            <a:srgbClr val="00B050"/>
          </a:solidFill>
          <a:ln w="25402" cap="flat">
            <a:solidFill>
              <a:srgbClr val="F2F2F2"/>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graphicFrame>
        <p:nvGraphicFramePr>
          <p:cNvPr id="112" name="Tabla 383">
            <a:extLst>
              <a:ext uri="{FF2B5EF4-FFF2-40B4-BE49-F238E27FC236}">
                <a16:creationId xmlns:a16="http://schemas.microsoft.com/office/drawing/2014/main" id="{2CA4BA87-B917-B72B-C2E3-35F7B9551FDE}"/>
              </a:ext>
            </a:extLst>
          </p:cNvPr>
          <p:cNvGraphicFramePr>
            <a:graphicFrameLocks noGrp="1"/>
          </p:cNvGraphicFramePr>
          <p:nvPr>
            <p:extLst>
              <p:ext uri="{D42A27DB-BD31-4B8C-83A1-F6EECF244321}">
                <p14:modId xmlns:p14="http://schemas.microsoft.com/office/powerpoint/2010/main" val="1721622538"/>
              </p:ext>
            </p:extLst>
          </p:nvPr>
        </p:nvGraphicFramePr>
        <p:xfrm>
          <a:off x="5559005" y="5728830"/>
          <a:ext cx="1544137" cy="598748"/>
        </p:xfrm>
        <a:graphic>
          <a:graphicData uri="http://schemas.openxmlformats.org/drawingml/2006/table">
            <a:tbl>
              <a:tblPr firstRow="1" bandRow="1">
                <a:effectLst/>
                <a:tableStyleId>{7DF18680-E054-41AD-8BC1-D1AEF772440D}</a:tableStyleId>
              </a:tblPr>
              <a:tblGrid>
                <a:gridCol w="1211387">
                  <a:extLst>
                    <a:ext uri="{9D8B030D-6E8A-4147-A177-3AD203B41FA5}">
                      <a16:colId xmlns:a16="http://schemas.microsoft.com/office/drawing/2014/main" val="1762457538"/>
                    </a:ext>
                  </a:extLst>
                </a:gridCol>
                <a:gridCol w="332750">
                  <a:extLst>
                    <a:ext uri="{9D8B030D-6E8A-4147-A177-3AD203B41FA5}">
                      <a16:colId xmlns:a16="http://schemas.microsoft.com/office/drawing/2014/main" val="1418631199"/>
                    </a:ext>
                  </a:extLst>
                </a:gridCol>
              </a:tblGrid>
              <a:tr h="299374">
                <a:tc>
                  <a:txBody>
                    <a:bodyPr/>
                    <a:lstStyle/>
                    <a:p>
                      <a:pPr marL="171450" lvl="0" indent="-171450" algn="just">
                        <a:buSzPct val="100000"/>
                        <a:buFont typeface="Wingdings" pitchFamily="2"/>
                        <a:buChar char="§"/>
                      </a:pPr>
                      <a:r>
                        <a:rPr lang="es-EC" sz="700" b="0">
                          <a:solidFill>
                            <a:srgbClr val="262626"/>
                          </a:solidFill>
                          <a:latin typeface="Century Gothic"/>
                          <a:cs typeface="Calibri" pitchFamily="34"/>
                        </a:rPr>
                        <a:t>Monitoreo Riesgo Reputacional</a:t>
                      </a:r>
                    </a:p>
                  </a:txBody>
                  <a:tcPr marL="68580" marR="68580" marT="34290" marB="34290">
                    <a:solidFill>
                      <a:srgbClr val="F2F2F2"/>
                    </a:solidFill>
                  </a:tcPr>
                </a:tc>
                <a:tc>
                  <a:txBody>
                    <a:bodyPr/>
                    <a:lstStyle/>
                    <a:p>
                      <a:pPr marL="171450" lvl="0" indent="-171450">
                        <a:buSzPct val="100000"/>
                        <a:buFont typeface="Wingdings" pitchFamily="2"/>
                        <a:buChar char="§"/>
                      </a:pPr>
                      <a:endParaRPr lang="es-EC" sz="700"/>
                    </a:p>
                  </a:txBody>
                  <a:tcPr marL="68580" marR="68580" marT="34290" marB="34290">
                    <a:solidFill>
                      <a:srgbClr val="D9D9D9"/>
                    </a:solidFill>
                  </a:tcPr>
                </a:tc>
                <a:extLst>
                  <a:ext uri="{0D108BD9-81ED-4DB2-BD59-A6C34878D82A}">
                    <a16:rowId xmlns:a16="http://schemas.microsoft.com/office/drawing/2014/main" val="1964998443"/>
                  </a:ext>
                </a:extLst>
              </a:tr>
              <a:tr h="299374">
                <a:tc>
                  <a:txBody>
                    <a:bodyPr/>
                    <a:lstStyle/>
                    <a:p>
                      <a:pPr marL="171450" lvl="0" indent="-171450" algn="just" defTabSz="914400" rtl="0" hangingPunct="1">
                        <a:buSzPct val="100000"/>
                        <a:buFont typeface="Wingdings" pitchFamily="2"/>
                        <a:buChar char="§"/>
                      </a:pPr>
                      <a:r>
                        <a:rPr lang="es-EC" sz="700" b="0" kern="1200">
                          <a:solidFill>
                            <a:srgbClr val="000000"/>
                          </a:solidFill>
                          <a:latin typeface="Century Gothic"/>
                          <a:cs typeface="Calibri" pitchFamily="34"/>
                        </a:rPr>
                        <a:t>Pérdidas Riesgo Operativo</a:t>
                      </a:r>
                    </a:p>
                  </a:txBody>
                  <a:tcPr marL="68580" marR="68580" marT="34290" marB="34290">
                    <a:solidFill>
                      <a:srgbClr val="F2F2F2"/>
                    </a:solidFill>
                  </a:tcPr>
                </a:tc>
                <a:tc>
                  <a:txBody>
                    <a:bodyPr/>
                    <a:lstStyle/>
                    <a:p>
                      <a:pPr marL="171450" lvl="0" indent="-171450">
                        <a:buSzPct val="100000"/>
                        <a:buFont typeface="Wingdings" pitchFamily="2"/>
                        <a:buChar char="§"/>
                      </a:pPr>
                      <a:endParaRPr lang="es-EC" sz="700"/>
                    </a:p>
                  </a:txBody>
                  <a:tcPr marL="68580" marR="68580" marT="34290" marB="34290">
                    <a:solidFill>
                      <a:srgbClr val="D9D9D9"/>
                    </a:solidFill>
                  </a:tcPr>
                </a:tc>
                <a:extLst>
                  <a:ext uri="{0D108BD9-81ED-4DB2-BD59-A6C34878D82A}">
                    <a16:rowId xmlns:a16="http://schemas.microsoft.com/office/drawing/2014/main" val="2888176134"/>
                  </a:ext>
                </a:extLst>
              </a:tr>
            </a:tbl>
          </a:graphicData>
        </a:graphic>
      </p:graphicFrame>
      <p:graphicFrame>
        <p:nvGraphicFramePr>
          <p:cNvPr id="113" name="Tabla 384">
            <a:extLst>
              <a:ext uri="{FF2B5EF4-FFF2-40B4-BE49-F238E27FC236}">
                <a16:creationId xmlns:a16="http://schemas.microsoft.com/office/drawing/2014/main" id="{E168FCFB-BD99-BACB-0064-7AA4ED4B3BBE}"/>
              </a:ext>
            </a:extLst>
          </p:cNvPr>
          <p:cNvGraphicFramePr>
            <a:graphicFrameLocks noGrp="1"/>
          </p:cNvGraphicFramePr>
          <p:nvPr>
            <p:extLst>
              <p:ext uri="{D42A27DB-BD31-4B8C-83A1-F6EECF244321}">
                <p14:modId xmlns:p14="http://schemas.microsoft.com/office/powerpoint/2010/main" val="945973243"/>
              </p:ext>
            </p:extLst>
          </p:nvPr>
        </p:nvGraphicFramePr>
        <p:xfrm>
          <a:off x="7583421" y="5978389"/>
          <a:ext cx="1569566" cy="356725"/>
        </p:xfrm>
        <a:graphic>
          <a:graphicData uri="http://schemas.openxmlformats.org/drawingml/2006/table">
            <a:tbl>
              <a:tblPr firstRow="1" bandRow="1">
                <a:effectLst/>
                <a:tableStyleId>{7DF18680-E054-41AD-8BC1-D1AEF772440D}</a:tableStyleId>
              </a:tblPr>
              <a:tblGrid>
                <a:gridCol w="1211387">
                  <a:extLst>
                    <a:ext uri="{9D8B030D-6E8A-4147-A177-3AD203B41FA5}">
                      <a16:colId xmlns:a16="http://schemas.microsoft.com/office/drawing/2014/main" val="3186254747"/>
                    </a:ext>
                  </a:extLst>
                </a:gridCol>
                <a:gridCol w="358179">
                  <a:extLst>
                    <a:ext uri="{9D8B030D-6E8A-4147-A177-3AD203B41FA5}">
                      <a16:colId xmlns:a16="http://schemas.microsoft.com/office/drawing/2014/main" val="2647352110"/>
                    </a:ext>
                  </a:extLst>
                </a:gridCol>
              </a:tblGrid>
              <a:tr h="356725">
                <a:tc>
                  <a:txBody>
                    <a:bodyPr/>
                    <a:lstStyle/>
                    <a:p>
                      <a:pPr marL="171450" lvl="0" indent="-171450" algn="just" defTabSz="914400" rtl="0" hangingPunct="1">
                        <a:buSzPct val="100000"/>
                        <a:buFont typeface="Wingdings" pitchFamily="2"/>
                        <a:buChar char="§"/>
                      </a:pPr>
                      <a:r>
                        <a:rPr lang="es-EC" sz="700" b="0" kern="1200">
                          <a:solidFill>
                            <a:srgbClr val="262626"/>
                          </a:solidFill>
                          <a:latin typeface="Century Gothic"/>
                          <a:cs typeface="Calibri" pitchFamily="34"/>
                        </a:rPr>
                        <a:t>Reclamos de clientes</a:t>
                      </a:r>
                    </a:p>
                  </a:txBody>
                  <a:tcPr marL="68580" marR="68580" marT="34290" marB="34290">
                    <a:solidFill>
                      <a:srgbClr val="F2F2F2"/>
                    </a:solidFill>
                  </a:tcPr>
                </a:tc>
                <a:tc>
                  <a:txBody>
                    <a:bodyPr/>
                    <a:lstStyle/>
                    <a:p>
                      <a:pPr marL="171450" lvl="0" indent="-171450">
                        <a:buSzPct val="100000"/>
                        <a:buFont typeface="Wingdings" pitchFamily="2"/>
                        <a:buChar char="§"/>
                      </a:pPr>
                      <a:endParaRPr lang="es-EC" sz="700"/>
                    </a:p>
                  </a:txBody>
                  <a:tcPr marL="68580" marR="68580" marT="34290" marB="34290">
                    <a:solidFill>
                      <a:srgbClr val="D9D9D9"/>
                    </a:solidFill>
                  </a:tcPr>
                </a:tc>
                <a:extLst>
                  <a:ext uri="{0D108BD9-81ED-4DB2-BD59-A6C34878D82A}">
                    <a16:rowId xmlns:a16="http://schemas.microsoft.com/office/drawing/2014/main" val="33082705"/>
                  </a:ext>
                </a:extLst>
              </a:tr>
            </a:tbl>
          </a:graphicData>
        </a:graphic>
      </p:graphicFrame>
      <p:sp>
        <p:nvSpPr>
          <p:cNvPr id="114" name="TextBox 5">
            <a:extLst>
              <a:ext uri="{FF2B5EF4-FFF2-40B4-BE49-F238E27FC236}">
                <a16:creationId xmlns:a16="http://schemas.microsoft.com/office/drawing/2014/main" id="{A4CAEF12-8E32-EAF6-5DFE-10A734324F79}"/>
              </a:ext>
            </a:extLst>
          </p:cNvPr>
          <p:cNvSpPr txBox="1"/>
          <p:nvPr/>
        </p:nvSpPr>
        <p:spPr>
          <a:xfrm>
            <a:off x="5854044" y="5151122"/>
            <a:ext cx="654564" cy="276999"/>
          </a:xfrm>
          <a:prstGeom prst="rect">
            <a:avLst/>
          </a:prstGeom>
          <a:noFill/>
          <a:ln cap="flat">
            <a:noFill/>
          </a:ln>
        </p:spPr>
        <p:txBody>
          <a:bodyPr vert="horz" wrap="squar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262626"/>
                </a:solidFill>
                <a:latin typeface="Bahnschrift" panose="020B0502040204020203" pitchFamily="34" charset="0"/>
                <a:ea typeface="League Spartan"/>
                <a:cs typeface="Poppins SemiBold" pitchFamily="2"/>
              </a:rPr>
              <a:t>100%</a:t>
            </a:r>
          </a:p>
        </p:txBody>
      </p:sp>
      <p:sp>
        <p:nvSpPr>
          <p:cNvPr id="115" name="TextBox 5">
            <a:extLst>
              <a:ext uri="{FF2B5EF4-FFF2-40B4-BE49-F238E27FC236}">
                <a16:creationId xmlns:a16="http://schemas.microsoft.com/office/drawing/2014/main" id="{E9052AAF-C5E2-67EB-61CC-1FB351B135EE}"/>
              </a:ext>
            </a:extLst>
          </p:cNvPr>
          <p:cNvSpPr txBox="1"/>
          <p:nvPr/>
        </p:nvSpPr>
        <p:spPr>
          <a:xfrm>
            <a:off x="8707563" y="5147108"/>
            <a:ext cx="511679" cy="276999"/>
          </a:xfrm>
          <a:prstGeom prst="rect">
            <a:avLst/>
          </a:prstGeom>
          <a:noFill/>
          <a:ln cap="flat">
            <a:noFill/>
          </a:ln>
        </p:spPr>
        <p:txBody>
          <a:bodyPr vert="horz" wrap="non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262626"/>
                </a:solidFill>
                <a:latin typeface="Bahnschrift" panose="020B0502040204020203" pitchFamily="34" charset="0"/>
                <a:ea typeface="League Spartan"/>
                <a:cs typeface="Poppins SemiBold" pitchFamily="2"/>
              </a:rPr>
              <a:t>100%</a:t>
            </a:r>
          </a:p>
        </p:txBody>
      </p:sp>
      <p:sp>
        <p:nvSpPr>
          <p:cNvPr id="116" name="TextBox 5">
            <a:extLst>
              <a:ext uri="{FF2B5EF4-FFF2-40B4-BE49-F238E27FC236}">
                <a16:creationId xmlns:a16="http://schemas.microsoft.com/office/drawing/2014/main" id="{F759813E-FAB3-1E26-CEFF-26501E9CC774}"/>
              </a:ext>
            </a:extLst>
          </p:cNvPr>
          <p:cNvSpPr txBox="1"/>
          <p:nvPr/>
        </p:nvSpPr>
        <p:spPr>
          <a:xfrm>
            <a:off x="5135389" y="5711889"/>
            <a:ext cx="492443" cy="265457"/>
          </a:xfrm>
          <a:prstGeom prst="rect">
            <a:avLst/>
          </a:prstGeom>
          <a:noFill/>
          <a:ln cap="flat">
            <a:noFill/>
          </a:ln>
        </p:spPr>
        <p:txBody>
          <a:bodyPr vert="horz" wrap="non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125" b="1" kern="0">
                <a:solidFill>
                  <a:srgbClr val="FFFFFF"/>
                </a:solidFill>
                <a:latin typeface="Bahnschrift" panose="020B0502040204020203" pitchFamily="34" charset="0"/>
                <a:ea typeface="League Spartan"/>
                <a:cs typeface="Poppins SemiBold" pitchFamily="2"/>
              </a:rPr>
              <a:t>100%</a:t>
            </a:r>
          </a:p>
        </p:txBody>
      </p:sp>
      <p:sp>
        <p:nvSpPr>
          <p:cNvPr id="117" name="Elipse 388">
            <a:extLst>
              <a:ext uri="{FF2B5EF4-FFF2-40B4-BE49-F238E27FC236}">
                <a16:creationId xmlns:a16="http://schemas.microsoft.com/office/drawing/2014/main" id="{50B4B778-148C-D714-D0C1-462EF3131AFF}"/>
              </a:ext>
            </a:extLst>
          </p:cNvPr>
          <p:cNvSpPr/>
          <p:nvPr/>
        </p:nvSpPr>
        <p:spPr>
          <a:xfrm>
            <a:off x="6836987" y="6082767"/>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latin typeface="Bahnschrift" panose="020B0502040204020203" pitchFamily="34" charset="0"/>
            </a:endParaRPr>
          </a:p>
        </p:txBody>
      </p:sp>
      <p:sp>
        <p:nvSpPr>
          <p:cNvPr id="118" name="Elipse 389">
            <a:extLst>
              <a:ext uri="{FF2B5EF4-FFF2-40B4-BE49-F238E27FC236}">
                <a16:creationId xmlns:a16="http://schemas.microsoft.com/office/drawing/2014/main" id="{99DF6E8D-7A83-FA87-A864-BDD18EB0C721}"/>
              </a:ext>
            </a:extLst>
          </p:cNvPr>
          <p:cNvSpPr/>
          <p:nvPr/>
        </p:nvSpPr>
        <p:spPr>
          <a:xfrm>
            <a:off x="6834034" y="5785303"/>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latin typeface="Bahnschrift" panose="020B0502040204020203" pitchFamily="34" charset="0"/>
            </a:endParaRPr>
          </a:p>
        </p:txBody>
      </p:sp>
      <p:sp>
        <p:nvSpPr>
          <p:cNvPr id="119" name="Elipse 390">
            <a:extLst>
              <a:ext uri="{FF2B5EF4-FFF2-40B4-BE49-F238E27FC236}">
                <a16:creationId xmlns:a16="http://schemas.microsoft.com/office/drawing/2014/main" id="{374E6792-5930-76C9-2B8F-D642AC9AF80C}"/>
              </a:ext>
            </a:extLst>
          </p:cNvPr>
          <p:cNvSpPr/>
          <p:nvPr/>
        </p:nvSpPr>
        <p:spPr>
          <a:xfrm>
            <a:off x="8855516" y="5961508"/>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C00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highlight>
                <a:srgbClr val="FFFF00"/>
              </a:highlight>
              <a:latin typeface="Bahnschrift" panose="020B0502040204020203" pitchFamily="34" charset="0"/>
            </a:endParaRPr>
          </a:p>
        </p:txBody>
      </p:sp>
      <p:sp>
        <p:nvSpPr>
          <p:cNvPr id="120" name="TextBox 5">
            <a:extLst>
              <a:ext uri="{FF2B5EF4-FFF2-40B4-BE49-F238E27FC236}">
                <a16:creationId xmlns:a16="http://schemas.microsoft.com/office/drawing/2014/main" id="{9FD8E552-268E-CB49-0FF4-7C6897464A47}"/>
              </a:ext>
            </a:extLst>
          </p:cNvPr>
          <p:cNvSpPr txBox="1"/>
          <p:nvPr/>
        </p:nvSpPr>
        <p:spPr>
          <a:xfrm>
            <a:off x="7155394" y="5867774"/>
            <a:ext cx="450764" cy="276999"/>
          </a:xfrm>
          <a:prstGeom prst="rect">
            <a:avLst/>
          </a:prstGeom>
          <a:noFill/>
          <a:ln cap="flat">
            <a:noFill/>
          </a:ln>
        </p:spPr>
        <p:txBody>
          <a:bodyPr vert="horz" wrap="non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FFFFFF"/>
                </a:solidFill>
                <a:latin typeface="Bahnschrift" panose="020B0502040204020203" pitchFamily="34" charset="0"/>
                <a:ea typeface="League Spartan"/>
                <a:cs typeface="Poppins SemiBold" pitchFamily="2"/>
              </a:rPr>
              <a:t>75%</a:t>
            </a:r>
          </a:p>
        </p:txBody>
      </p:sp>
      <p:sp>
        <p:nvSpPr>
          <p:cNvPr id="121" name="Rectángulo 392">
            <a:extLst>
              <a:ext uri="{FF2B5EF4-FFF2-40B4-BE49-F238E27FC236}">
                <a16:creationId xmlns:a16="http://schemas.microsoft.com/office/drawing/2014/main" id="{4097EE9D-1F29-5192-9AA8-332DC6EEB287}"/>
              </a:ext>
            </a:extLst>
          </p:cNvPr>
          <p:cNvSpPr/>
          <p:nvPr/>
        </p:nvSpPr>
        <p:spPr>
          <a:xfrm>
            <a:off x="6481177" y="4459936"/>
            <a:ext cx="1387117" cy="369335"/>
          </a:xfrm>
          <a:prstGeom prst="rect">
            <a:avLst/>
          </a:prstGeom>
          <a:solidFill>
            <a:srgbClr val="F2F2F2"/>
          </a:solid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900" b="1" kern="0">
                <a:solidFill>
                  <a:srgbClr val="262626"/>
                </a:solidFill>
                <a:latin typeface="Bahnschrift" panose="020B0502040204020203" pitchFamily="34" charset="0"/>
              </a:rPr>
              <a:t>7. NORMATIVA INTERNA</a:t>
            </a:r>
            <a:endParaRPr lang="en-US" sz="825" b="1" kern="0">
              <a:solidFill>
                <a:srgbClr val="262626"/>
              </a:solidFill>
              <a:latin typeface="Bahnschrift" panose="020B0502040204020203" pitchFamily="34" charset="0"/>
            </a:endParaRPr>
          </a:p>
        </p:txBody>
      </p:sp>
      <p:sp>
        <p:nvSpPr>
          <p:cNvPr id="122" name="TextBox 5">
            <a:extLst>
              <a:ext uri="{FF2B5EF4-FFF2-40B4-BE49-F238E27FC236}">
                <a16:creationId xmlns:a16="http://schemas.microsoft.com/office/drawing/2014/main" id="{B6DE241F-6121-8C5F-4A0F-D4C3BD493C65}"/>
              </a:ext>
            </a:extLst>
          </p:cNvPr>
          <p:cNvSpPr txBox="1"/>
          <p:nvPr/>
        </p:nvSpPr>
        <p:spPr>
          <a:xfrm>
            <a:off x="7342376" y="5126790"/>
            <a:ext cx="654564" cy="276999"/>
          </a:xfrm>
          <a:prstGeom prst="rect">
            <a:avLst/>
          </a:prstGeom>
          <a:noFill/>
          <a:ln cap="flat">
            <a:noFill/>
          </a:ln>
        </p:spPr>
        <p:txBody>
          <a:bodyPr vert="horz" wrap="squar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262626"/>
                </a:solidFill>
                <a:latin typeface="Bahnschrift" panose="020B0502040204020203" pitchFamily="34" charset="0"/>
                <a:ea typeface="League Spartan"/>
                <a:cs typeface="Poppins SemiBold" pitchFamily="2"/>
              </a:rPr>
              <a:t>100%</a:t>
            </a:r>
          </a:p>
        </p:txBody>
      </p:sp>
      <p:graphicFrame>
        <p:nvGraphicFramePr>
          <p:cNvPr id="123" name="Chart 7">
            <a:extLst>
              <a:ext uri="{FF2B5EF4-FFF2-40B4-BE49-F238E27FC236}">
                <a16:creationId xmlns:a16="http://schemas.microsoft.com/office/drawing/2014/main" id="{6A7B1C6A-6037-DED3-AE50-258D12AB4343}"/>
              </a:ext>
            </a:extLst>
          </p:cNvPr>
          <p:cNvGraphicFramePr/>
          <p:nvPr>
            <p:extLst>
              <p:ext uri="{D42A27DB-BD31-4B8C-83A1-F6EECF244321}">
                <p14:modId xmlns:p14="http://schemas.microsoft.com/office/powerpoint/2010/main" val="1701775282"/>
              </p:ext>
            </p:extLst>
          </p:nvPr>
        </p:nvGraphicFramePr>
        <p:xfrm>
          <a:off x="6668611" y="4708442"/>
          <a:ext cx="1304053" cy="6183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4" name="Chart 3">
            <a:extLst>
              <a:ext uri="{FF2B5EF4-FFF2-40B4-BE49-F238E27FC236}">
                <a16:creationId xmlns:a16="http://schemas.microsoft.com/office/drawing/2014/main" id="{63C0ED2E-20D2-D8C9-3B2E-E07AB2065881}"/>
              </a:ext>
            </a:extLst>
          </p:cNvPr>
          <p:cNvGraphicFramePr/>
          <p:nvPr>
            <p:extLst>
              <p:ext uri="{D42A27DB-BD31-4B8C-83A1-F6EECF244321}">
                <p14:modId xmlns:p14="http://schemas.microsoft.com/office/powerpoint/2010/main" val="3535188153"/>
              </p:ext>
            </p:extLst>
          </p:nvPr>
        </p:nvGraphicFramePr>
        <p:xfrm>
          <a:off x="5120303" y="3204483"/>
          <a:ext cx="1321655" cy="633395"/>
        </p:xfrm>
        <a:graphic>
          <a:graphicData uri="http://schemas.openxmlformats.org/drawingml/2006/chart">
            <c:chart xmlns:c="http://schemas.openxmlformats.org/drawingml/2006/chart" xmlns:r="http://schemas.openxmlformats.org/officeDocument/2006/relationships" r:id="rId8"/>
          </a:graphicData>
        </a:graphic>
      </p:graphicFrame>
      <p:sp>
        <p:nvSpPr>
          <p:cNvPr id="125" name="Flecha derecha 101">
            <a:extLst>
              <a:ext uri="{FF2B5EF4-FFF2-40B4-BE49-F238E27FC236}">
                <a16:creationId xmlns:a16="http://schemas.microsoft.com/office/drawing/2014/main" id="{FB1CA7FA-9403-1B73-DF0C-0A5B2C590D9A}"/>
              </a:ext>
            </a:extLst>
          </p:cNvPr>
          <p:cNvSpPr/>
          <p:nvPr/>
        </p:nvSpPr>
        <p:spPr>
          <a:xfrm>
            <a:off x="4857942" y="3394358"/>
            <a:ext cx="264334" cy="551995"/>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253356"/>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26" name="Flecha derecha 102">
            <a:extLst>
              <a:ext uri="{FF2B5EF4-FFF2-40B4-BE49-F238E27FC236}">
                <a16:creationId xmlns:a16="http://schemas.microsoft.com/office/drawing/2014/main" id="{6C6F1018-675B-7DD1-54B8-3952FE7B2D45}"/>
              </a:ext>
            </a:extLst>
          </p:cNvPr>
          <p:cNvSpPr/>
          <p:nvPr/>
        </p:nvSpPr>
        <p:spPr>
          <a:xfrm>
            <a:off x="4857942" y="5059179"/>
            <a:ext cx="264334" cy="551995"/>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253356"/>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grpSp>
        <p:nvGrpSpPr>
          <p:cNvPr id="127" name="Grupo 398">
            <a:extLst>
              <a:ext uri="{FF2B5EF4-FFF2-40B4-BE49-F238E27FC236}">
                <a16:creationId xmlns:a16="http://schemas.microsoft.com/office/drawing/2014/main" id="{A007A8A3-6C0D-7242-7CAA-BCF10A1352D5}"/>
              </a:ext>
            </a:extLst>
          </p:cNvPr>
          <p:cNvGrpSpPr/>
          <p:nvPr/>
        </p:nvGrpSpPr>
        <p:grpSpPr>
          <a:xfrm>
            <a:off x="5153752" y="1344246"/>
            <a:ext cx="2038673" cy="1436869"/>
            <a:chOff x="3765938" y="857862"/>
            <a:chExt cx="2038673" cy="1436869"/>
          </a:xfrm>
        </p:grpSpPr>
        <p:sp>
          <p:nvSpPr>
            <p:cNvPr id="128" name="Rectángulo 399">
              <a:extLst>
                <a:ext uri="{FF2B5EF4-FFF2-40B4-BE49-F238E27FC236}">
                  <a16:creationId xmlns:a16="http://schemas.microsoft.com/office/drawing/2014/main" id="{66AB90A4-8ED6-6B56-30D6-6E4468CA61A9}"/>
                </a:ext>
              </a:extLst>
            </p:cNvPr>
            <p:cNvSpPr/>
            <p:nvPr/>
          </p:nvSpPr>
          <p:spPr>
            <a:xfrm>
              <a:off x="3765938" y="857862"/>
              <a:ext cx="2038673" cy="143686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29" name="Rectangle 256">
              <a:extLst>
                <a:ext uri="{FF2B5EF4-FFF2-40B4-BE49-F238E27FC236}">
                  <a16:creationId xmlns:a16="http://schemas.microsoft.com/office/drawing/2014/main" id="{924E75CE-636C-BEE0-6E6F-AD7466947CB2}"/>
                </a:ext>
              </a:extLst>
            </p:cNvPr>
            <p:cNvSpPr/>
            <p:nvPr/>
          </p:nvSpPr>
          <p:spPr>
            <a:xfrm>
              <a:off x="3837316" y="934708"/>
              <a:ext cx="1908517" cy="897492"/>
            </a:xfrm>
            <a:prstGeom prst="rect">
              <a:avLst/>
            </a:prstGeom>
            <a:solidFill>
              <a:srgbClr val="F2F2F2"/>
            </a:solidFill>
            <a:ln cap="flat">
              <a:noFill/>
              <a:prstDash val="solid"/>
            </a:ln>
          </p:spPr>
          <p:txBody>
            <a:bodyPr vert="horz" wrap="square" lIns="68580" tIns="68580" rIns="68580" bIns="68580" anchor="t" anchorCtr="1" compatLnSpc="1">
              <a:noAutofit/>
            </a:bodyPr>
            <a:lstStyle/>
            <a:p>
              <a:pPr algn="ctr" defTabSz="685800">
                <a:defRPr sz="1800" b="0" i="0" u="none" strike="noStrike" kern="0" cap="none" spc="0" baseline="0">
                  <a:solidFill>
                    <a:srgbClr val="000000"/>
                  </a:solidFill>
                  <a:uFillTx/>
                </a:defRPr>
              </a:pPr>
              <a:endParaRPr lang="en-US" sz="900" b="1" kern="0">
                <a:solidFill>
                  <a:srgbClr val="262626"/>
                </a:solidFill>
                <a:latin typeface="Bahnschrift" panose="020B0502040204020203" pitchFamily="34" charset="0"/>
              </a:endParaRPr>
            </a:p>
          </p:txBody>
        </p:sp>
      </p:grpSp>
      <p:grpSp>
        <p:nvGrpSpPr>
          <p:cNvPr id="130" name="Grupo 401">
            <a:extLst>
              <a:ext uri="{FF2B5EF4-FFF2-40B4-BE49-F238E27FC236}">
                <a16:creationId xmlns:a16="http://schemas.microsoft.com/office/drawing/2014/main" id="{BA1D04FA-ADE4-441E-4115-7445EBFFBC15}"/>
              </a:ext>
            </a:extLst>
          </p:cNvPr>
          <p:cNvGrpSpPr/>
          <p:nvPr/>
        </p:nvGrpSpPr>
        <p:grpSpPr>
          <a:xfrm>
            <a:off x="5391714" y="1386354"/>
            <a:ext cx="2399294" cy="1199573"/>
            <a:chOff x="4003901" y="899970"/>
            <a:chExt cx="2399294" cy="1199573"/>
          </a:xfrm>
        </p:grpSpPr>
        <p:graphicFrame>
          <p:nvGraphicFramePr>
            <p:cNvPr id="131" name="Chart 3">
              <a:extLst>
                <a:ext uri="{FF2B5EF4-FFF2-40B4-BE49-F238E27FC236}">
                  <a16:creationId xmlns:a16="http://schemas.microsoft.com/office/drawing/2014/main" id="{470D6709-5E6C-9BFC-90B5-76A7C285BB9D}"/>
                </a:ext>
              </a:extLst>
            </p:cNvPr>
            <p:cNvGraphicFramePr/>
            <p:nvPr/>
          </p:nvGraphicFramePr>
          <p:xfrm>
            <a:off x="4003901" y="899970"/>
            <a:ext cx="2399294" cy="1199573"/>
          </p:xfrm>
          <a:graphic>
            <a:graphicData uri="http://schemas.openxmlformats.org/drawingml/2006/chart">
              <c:chart xmlns:c="http://schemas.openxmlformats.org/drawingml/2006/chart" xmlns:r="http://schemas.openxmlformats.org/officeDocument/2006/relationships" r:id="rId9"/>
            </a:graphicData>
          </a:graphic>
        </p:graphicFrame>
        <p:sp>
          <p:nvSpPr>
            <p:cNvPr id="132" name="TextBox 5">
              <a:extLst>
                <a:ext uri="{FF2B5EF4-FFF2-40B4-BE49-F238E27FC236}">
                  <a16:creationId xmlns:a16="http://schemas.microsoft.com/office/drawing/2014/main" id="{A2715C65-93FC-7C63-6EF9-A860CBE9B864}"/>
                </a:ext>
              </a:extLst>
            </p:cNvPr>
            <p:cNvSpPr txBox="1"/>
            <p:nvPr/>
          </p:nvSpPr>
          <p:spPr>
            <a:xfrm>
              <a:off x="4926975" y="1502907"/>
              <a:ext cx="646331" cy="276999"/>
            </a:xfrm>
            <a:prstGeom prst="rect">
              <a:avLst/>
            </a:prstGeom>
            <a:noFill/>
            <a:ln cap="flat">
              <a:noFill/>
            </a:ln>
          </p:spPr>
          <p:txBody>
            <a:bodyPr vert="horz" wrap="non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262626"/>
                  </a:solidFill>
                  <a:latin typeface="Bahnschrift" panose="020B0502040204020203" pitchFamily="34" charset="0"/>
                  <a:ea typeface="League Spartan"/>
                  <a:cs typeface="Poppins SemiBold" pitchFamily="2"/>
                </a:rPr>
                <a:t>97.86%</a:t>
              </a:r>
            </a:p>
          </p:txBody>
        </p:sp>
      </p:grpSp>
      <p:sp>
        <p:nvSpPr>
          <p:cNvPr id="133" name="Rectángulo 404">
            <a:extLst>
              <a:ext uri="{FF2B5EF4-FFF2-40B4-BE49-F238E27FC236}">
                <a16:creationId xmlns:a16="http://schemas.microsoft.com/office/drawing/2014/main" id="{7B80E6D8-6021-E77B-E80B-E1B118680D58}"/>
              </a:ext>
            </a:extLst>
          </p:cNvPr>
          <p:cNvSpPr/>
          <p:nvPr/>
        </p:nvSpPr>
        <p:spPr>
          <a:xfrm>
            <a:off x="5198585" y="1610500"/>
            <a:ext cx="847209" cy="646334"/>
          </a:xfrm>
          <a:prstGeom prst="rect">
            <a:avLst/>
          </a:prstGeom>
          <a:noFill/>
          <a:ln cap="flat">
            <a:noFill/>
            <a:prstDash val="solid"/>
          </a:ln>
        </p:spPr>
        <p:txBody>
          <a:bodyPr vert="horz" wrap="square" lIns="91440" tIns="45720" rIns="91440" bIns="45720" anchor="t" anchorCtr="1" compatLnSpc="1">
            <a:spAutoFit/>
          </a:bodyPr>
          <a:lstStyle/>
          <a:p>
            <a:pPr algn="ctr" defTabSz="685800">
              <a:defRPr sz="1800" b="0" i="0" u="none" strike="noStrike" kern="0" cap="none" spc="0" baseline="0">
                <a:solidFill>
                  <a:srgbClr val="000000"/>
                </a:solidFill>
                <a:uFillTx/>
              </a:defRPr>
            </a:pPr>
            <a:r>
              <a:rPr lang="en-US" sz="900" b="1" kern="0">
                <a:solidFill>
                  <a:srgbClr val="000000"/>
                </a:solidFill>
                <a:latin typeface="Bahnschrift" panose="020B0502040204020203" pitchFamily="34" charset="0"/>
              </a:rPr>
              <a:t>1. GESTIÓN DE RECURSOS HUMANOS</a:t>
            </a:r>
          </a:p>
        </p:txBody>
      </p:sp>
      <p:graphicFrame>
        <p:nvGraphicFramePr>
          <p:cNvPr id="134" name="Tabla 405">
            <a:extLst>
              <a:ext uri="{FF2B5EF4-FFF2-40B4-BE49-F238E27FC236}">
                <a16:creationId xmlns:a16="http://schemas.microsoft.com/office/drawing/2014/main" id="{BBA97962-3405-304B-B27C-F32972C4EB36}"/>
              </a:ext>
            </a:extLst>
          </p:cNvPr>
          <p:cNvGraphicFramePr>
            <a:graphicFrameLocks noGrp="1"/>
          </p:cNvGraphicFramePr>
          <p:nvPr>
            <p:extLst>
              <p:ext uri="{D42A27DB-BD31-4B8C-83A1-F6EECF244321}">
                <p14:modId xmlns:p14="http://schemas.microsoft.com/office/powerpoint/2010/main" val="3012787264"/>
              </p:ext>
            </p:extLst>
          </p:nvPr>
        </p:nvGraphicFramePr>
        <p:xfrm>
          <a:off x="5218700" y="2357281"/>
          <a:ext cx="1901348" cy="388620"/>
        </p:xfrm>
        <a:graphic>
          <a:graphicData uri="http://schemas.openxmlformats.org/drawingml/2006/table">
            <a:tbl>
              <a:tblPr firstRow="1" bandRow="1">
                <a:effectLst/>
                <a:tableStyleId>{7DF18680-E054-41AD-8BC1-D1AEF772440D}</a:tableStyleId>
              </a:tblPr>
              <a:tblGrid>
                <a:gridCol w="1248156">
                  <a:extLst>
                    <a:ext uri="{9D8B030D-6E8A-4147-A177-3AD203B41FA5}">
                      <a16:colId xmlns:a16="http://schemas.microsoft.com/office/drawing/2014/main" val="3276939356"/>
                    </a:ext>
                  </a:extLst>
                </a:gridCol>
                <a:gridCol w="653192">
                  <a:extLst>
                    <a:ext uri="{9D8B030D-6E8A-4147-A177-3AD203B41FA5}">
                      <a16:colId xmlns:a16="http://schemas.microsoft.com/office/drawing/2014/main" val="3880339659"/>
                    </a:ext>
                  </a:extLst>
                </a:gridCol>
              </a:tblGrid>
              <a:tr h="388537">
                <a:tc>
                  <a:txBody>
                    <a:bodyPr/>
                    <a:lstStyle/>
                    <a:p>
                      <a:pPr marL="171450" lvl="0" indent="-171450" algn="just">
                        <a:buSzPct val="100000"/>
                        <a:buFont typeface="Wingdings" pitchFamily="2"/>
                        <a:buChar char="§"/>
                      </a:pPr>
                      <a:endParaRPr lang="es-EC" sz="700" b="0">
                        <a:solidFill>
                          <a:srgbClr val="FF0000"/>
                        </a:solidFill>
                        <a:latin typeface="Century Gothic"/>
                      </a:endParaRPr>
                    </a:p>
                    <a:p>
                      <a:pPr marL="171450" lvl="0" indent="-171450" algn="just">
                        <a:buSzPct val="100000"/>
                        <a:buFont typeface="Wingdings" pitchFamily="2"/>
                        <a:buChar char="§"/>
                      </a:pPr>
                      <a:r>
                        <a:rPr lang="es-EC" sz="700" b="0" kern="1200">
                          <a:solidFill>
                            <a:srgbClr val="262626"/>
                          </a:solidFill>
                          <a:latin typeface="Century Gothic"/>
                          <a:cs typeface="Calibri" pitchFamily="34"/>
                        </a:rPr>
                        <a:t>Ausentismo en áreas críticas</a:t>
                      </a:r>
                    </a:p>
                  </a:txBody>
                  <a:tcPr marL="68580" marR="68580" marT="34290" marB="34290">
                    <a:solidFill>
                      <a:srgbClr val="F2F2F2"/>
                    </a:solidFill>
                  </a:tcPr>
                </a:tc>
                <a:tc>
                  <a:txBody>
                    <a:bodyPr/>
                    <a:lstStyle/>
                    <a:p>
                      <a:pPr lvl="0"/>
                      <a:endParaRPr lang="es-EC" sz="1400">
                        <a:solidFill>
                          <a:srgbClr val="FF0000"/>
                        </a:solidFill>
                      </a:endParaRPr>
                    </a:p>
                  </a:txBody>
                  <a:tcPr marL="68580" marR="68580" marT="34290" marB="34290">
                    <a:solidFill>
                      <a:srgbClr val="D9D9D9"/>
                    </a:solidFill>
                  </a:tcPr>
                </a:tc>
                <a:extLst>
                  <a:ext uri="{0D108BD9-81ED-4DB2-BD59-A6C34878D82A}">
                    <a16:rowId xmlns:a16="http://schemas.microsoft.com/office/drawing/2014/main" val="437128620"/>
                  </a:ext>
                </a:extLst>
              </a:tr>
            </a:tbl>
          </a:graphicData>
        </a:graphic>
      </p:graphicFrame>
      <p:sp>
        <p:nvSpPr>
          <p:cNvPr id="135" name="Elipse 406">
            <a:extLst>
              <a:ext uri="{FF2B5EF4-FFF2-40B4-BE49-F238E27FC236}">
                <a16:creationId xmlns:a16="http://schemas.microsoft.com/office/drawing/2014/main" id="{D10EEDAB-875C-85C8-00B3-34F9B1BA72FC}"/>
              </a:ext>
            </a:extLst>
          </p:cNvPr>
          <p:cNvSpPr/>
          <p:nvPr/>
        </p:nvSpPr>
        <p:spPr>
          <a:xfrm>
            <a:off x="6678595" y="2437017"/>
            <a:ext cx="215770" cy="1909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38103" cap="flat">
            <a:solidFill>
              <a:srgbClr val="FFFFFF"/>
            </a:solidFill>
            <a:prstDash val="solid"/>
            <a:miter/>
          </a:ln>
        </p:spPr>
        <p:txBody>
          <a:bodyPr vert="horz" wrap="square" lIns="91440" tIns="45720" rIns="91440" bIns="45720" anchor="t" anchorCtr="0" compatLnSpc="1">
            <a:noAutofit/>
          </a:bodyPr>
          <a:lstStyle/>
          <a:p>
            <a:pPr defTabSz="685800">
              <a:defRPr sz="1800" b="0" i="0" u="none" strike="noStrike" kern="0" cap="none" spc="0" baseline="0">
                <a:solidFill>
                  <a:srgbClr val="000000"/>
                </a:solidFill>
                <a:uFillTx/>
              </a:defRPr>
            </a:pPr>
            <a:endParaRPr lang="es-EC" sz="825">
              <a:solidFill>
                <a:srgbClr val="000000"/>
              </a:solidFill>
              <a:latin typeface="Bahnschrift" panose="020B0502040204020203" pitchFamily="34" charset="0"/>
            </a:endParaRPr>
          </a:p>
        </p:txBody>
      </p:sp>
      <p:sp>
        <p:nvSpPr>
          <p:cNvPr id="136" name="Flecha abajo 214">
            <a:extLst>
              <a:ext uri="{FF2B5EF4-FFF2-40B4-BE49-F238E27FC236}">
                <a16:creationId xmlns:a16="http://schemas.microsoft.com/office/drawing/2014/main" id="{B7063F5F-725C-6921-3E46-80079120A865}"/>
              </a:ext>
            </a:extLst>
          </p:cNvPr>
          <p:cNvSpPr/>
          <p:nvPr/>
        </p:nvSpPr>
        <p:spPr>
          <a:xfrm>
            <a:off x="5927242" y="2082578"/>
            <a:ext cx="116238" cy="147803"/>
          </a:xfrm>
          <a:custGeom>
            <a:avLst>
              <a:gd name="f0" fmla="val 13107"/>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BFBFBF"/>
          </a:solidFill>
          <a:ln w="25402" cap="flat">
            <a:solidFill>
              <a:srgbClr val="BFBFBF"/>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37" name="Rectángulo 408">
            <a:extLst>
              <a:ext uri="{FF2B5EF4-FFF2-40B4-BE49-F238E27FC236}">
                <a16:creationId xmlns:a16="http://schemas.microsoft.com/office/drawing/2014/main" id="{9C80BC4A-9F10-9E32-67D2-5D633ECB0F6E}"/>
              </a:ext>
            </a:extLst>
          </p:cNvPr>
          <p:cNvSpPr/>
          <p:nvPr/>
        </p:nvSpPr>
        <p:spPr>
          <a:xfrm rot="5400013">
            <a:off x="7204605" y="5890149"/>
            <a:ext cx="314873" cy="355692"/>
          </a:xfrm>
          <a:prstGeom prst="rect">
            <a:avLst/>
          </a:prstGeom>
          <a:solidFill>
            <a:srgbClr val="FFC000"/>
          </a:solidFill>
          <a:ln w="25402" cap="flat">
            <a:solidFill>
              <a:srgbClr val="FFFFFF"/>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38" name="TextBox 5">
            <a:extLst>
              <a:ext uri="{FF2B5EF4-FFF2-40B4-BE49-F238E27FC236}">
                <a16:creationId xmlns:a16="http://schemas.microsoft.com/office/drawing/2014/main" id="{7220B324-7980-99C2-F318-39004312DA4E}"/>
              </a:ext>
            </a:extLst>
          </p:cNvPr>
          <p:cNvSpPr txBox="1"/>
          <p:nvPr/>
        </p:nvSpPr>
        <p:spPr>
          <a:xfrm>
            <a:off x="7170622" y="5912205"/>
            <a:ext cx="420307" cy="276999"/>
          </a:xfrm>
          <a:prstGeom prst="rect">
            <a:avLst/>
          </a:prstGeom>
          <a:noFill/>
          <a:ln cap="flat">
            <a:noFill/>
          </a:ln>
        </p:spPr>
        <p:txBody>
          <a:bodyPr vert="horz" wrap="non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FFFFFF"/>
                </a:solidFill>
                <a:latin typeface="Bahnschrift" panose="020B0502040204020203" pitchFamily="34" charset="0"/>
                <a:ea typeface="League Spartan"/>
                <a:cs typeface="Poppins SemiBold" pitchFamily="2"/>
              </a:rPr>
              <a:t>91%</a:t>
            </a:r>
          </a:p>
        </p:txBody>
      </p:sp>
      <p:sp>
        <p:nvSpPr>
          <p:cNvPr id="139" name="Rectángulo 410">
            <a:extLst>
              <a:ext uri="{FF2B5EF4-FFF2-40B4-BE49-F238E27FC236}">
                <a16:creationId xmlns:a16="http://schemas.microsoft.com/office/drawing/2014/main" id="{DA0E3A96-1C64-BFDC-6D18-F2EAD382EDF9}"/>
              </a:ext>
            </a:extLst>
          </p:cNvPr>
          <p:cNvSpPr/>
          <p:nvPr/>
        </p:nvSpPr>
        <p:spPr>
          <a:xfrm rot="5400013">
            <a:off x="5239663" y="5952588"/>
            <a:ext cx="242370" cy="355692"/>
          </a:xfrm>
          <a:prstGeom prst="rect">
            <a:avLst/>
          </a:prstGeom>
          <a:solidFill>
            <a:srgbClr val="00B050"/>
          </a:solidFill>
          <a:ln w="25402" cap="flat">
            <a:solidFill>
              <a:srgbClr val="F2F2F2"/>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40" name="Rectángulo 411">
            <a:extLst>
              <a:ext uri="{FF2B5EF4-FFF2-40B4-BE49-F238E27FC236}">
                <a16:creationId xmlns:a16="http://schemas.microsoft.com/office/drawing/2014/main" id="{2C035203-34C2-93C3-7FE6-0BA46A996990}"/>
              </a:ext>
            </a:extLst>
          </p:cNvPr>
          <p:cNvSpPr/>
          <p:nvPr/>
        </p:nvSpPr>
        <p:spPr>
          <a:xfrm rot="5400013">
            <a:off x="7447465" y="3401597"/>
            <a:ext cx="246869" cy="561871"/>
          </a:xfrm>
          <a:prstGeom prst="rect">
            <a:avLst/>
          </a:prstGeom>
          <a:solidFill>
            <a:srgbClr val="00B050"/>
          </a:solidFill>
          <a:ln w="25402" cap="flat">
            <a:solidFill>
              <a:srgbClr val="F2F2F2"/>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41" name="TextBox 5">
            <a:extLst>
              <a:ext uri="{FF2B5EF4-FFF2-40B4-BE49-F238E27FC236}">
                <a16:creationId xmlns:a16="http://schemas.microsoft.com/office/drawing/2014/main" id="{EC6DA8E1-C557-C60C-4A80-A700CFC3D444}"/>
              </a:ext>
            </a:extLst>
          </p:cNvPr>
          <p:cNvSpPr txBox="1"/>
          <p:nvPr/>
        </p:nvSpPr>
        <p:spPr>
          <a:xfrm>
            <a:off x="7379736" y="3527925"/>
            <a:ext cx="447558" cy="276999"/>
          </a:xfrm>
          <a:prstGeom prst="rect">
            <a:avLst/>
          </a:prstGeom>
          <a:noFill/>
          <a:ln cap="flat">
            <a:noFill/>
          </a:ln>
        </p:spPr>
        <p:txBody>
          <a:bodyPr vert="horz" wrap="non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FFFFFF"/>
                </a:solidFill>
                <a:latin typeface="Bahnschrift" panose="020B0502040204020203" pitchFamily="34" charset="0"/>
                <a:ea typeface="League Spartan"/>
                <a:cs typeface="Poppins SemiBold" pitchFamily="2"/>
              </a:rPr>
              <a:t>99%</a:t>
            </a:r>
          </a:p>
        </p:txBody>
      </p:sp>
      <p:sp>
        <p:nvSpPr>
          <p:cNvPr id="142" name="Rectángulo 413">
            <a:extLst>
              <a:ext uri="{FF2B5EF4-FFF2-40B4-BE49-F238E27FC236}">
                <a16:creationId xmlns:a16="http://schemas.microsoft.com/office/drawing/2014/main" id="{CF7CE76E-514D-6F32-7E5B-469E8855EE6B}"/>
              </a:ext>
            </a:extLst>
          </p:cNvPr>
          <p:cNvSpPr/>
          <p:nvPr/>
        </p:nvSpPr>
        <p:spPr>
          <a:xfrm rot="5400013">
            <a:off x="7449678" y="3759794"/>
            <a:ext cx="246869" cy="561871"/>
          </a:xfrm>
          <a:prstGeom prst="rect">
            <a:avLst/>
          </a:prstGeom>
          <a:solidFill>
            <a:srgbClr val="00B050"/>
          </a:solidFill>
          <a:ln w="25402" cap="flat">
            <a:solidFill>
              <a:srgbClr val="F2F2F2"/>
            </a:solidFill>
            <a:prstDash val="solid"/>
            <a:miter/>
          </a:ln>
        </p:spPr>
        <p:txBody>
          <a:bodyPr vert="horz" wrap="square" lIns="91440" tIns="45720" rIns="91440" bIns="45720" anchor="ctr" anchorCtr="1" compatLnSpc="1">
            <a:noAutofit/>
          </a:bodyPr>
          <a:lstStyle/>
          <a:p>
            <a:pPr algn="ctr" defTabSz="6858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43" name="TextBox 5">
            <a:extLst>
              <a:ext uri="{FF2B5EF4-FFF2-40B4-BE49-F238E27FC236}">
                <a16:creationId xmlns:a16="http://schemas.microsoft.com/office/drawing/2014/main" id="{92BCE3D7-13D6-4BDE-09FA-2C20663E4E8F}"/>
              </a:ext>
            </a:extLst>
          </p:cNvPr>
          <p:cNvSpPr txBox="1"/>
          <p:nvPr/>
        </p:nvSpPr>
        <p:spPr>
          <a:xfrm>
            <a:off x="7381940" y="3886123"/>
            <a:ext cx="447558" cy="276999"/>
          </a:xfrm>
          <a:prstGeom prst="rect">
            <a:avLst/>
          </a:prstGeom>
          <a:noFill/>
          <a:ln cap="flat">
            <a:noFill/>
          </a:ln>
        </p:spPr>
        <p:txBody>
          <a:bodyPr vert="horz" wrap="non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200" b="1" kern="0">
                <a:solidFill>
                  <a:srgbClr val="FFFFFF"/>
                </a:solidFill>
                <a:latin typeface="Bahnschrift" panose="020B0502040204020203" pitchFamily="34" charset="0"/>
                <a:ea typeface="League Spartan"/>
                <a:cs typeface="Poppins SemiBold" pitchFamily="2"/>
              </a:rPr>
              <a:t>99%</a:t>
            </a:r>
          </a:p>
        </p:txBody>
      </p:sp>
      <p:sp>
        <p:nvSpPr>
          <p:cNvPr id="144" name="TextBox 5">
            <a:extLst>
              <a:ext uri="{FF2B5EF4-FFF2-40B4-BE49-F238E27FC236}">
                <a16:creationId xmlns:a16="http://schemas.microsoft.com/office/drawing/2014/main" id="{291A885E-9630-5D5C-BA13-255396DD4CB3}"/>
              </a:ext>
            </a:extLst>
          </p:cNvPr>
          <p:cNvSpPr txBox="1"/>
          <p:nvPr/>
        </p:nvSpPr>
        <p:spPr>
          <a:xfrm>
            <a:off x="5157124" y="5988769"/>
            <a:ext cx="439544" cy="265457"/>
          </a:xfrm>
          <a:prstGeom prst="rect">
            <a:avLst/>
          </a:prstGeom>
          <a:noFill/>
          <a:ln cap="flat">
            <a:noFill/>
          </a:ln>
        </p:spPr>
        <p:txBody>
          <a:bodyPr vert="horz" wrap="none" lIns="91440" tIns="45720" rIns="91440" bIns="45720" anchor="b" anchorCtr="1" compatLnSpc="1">
            <a:spAutoFit/>
          </a:bodyPr>
          <a:lstStyle/>
          <a:p>
            <a:pPr algn="ctr" defTabSz="1371325">
              <a:defRPr sz="1800" b="0" i="0" u="none" strike="noStrike" kern="0" cap="none" spc="0" baseline="0">
                <a:solidFill>
                  <a:srgbClr val="000000"/>
                </a:solidFill>
                <a:uFillTx/>
              </a:defRPr>
            </a:pPr>
            <a:r>
              <a:rPr lang="en-US" sz="1125" b="1" kern="0">
                <a:solidFill>
                  <a:srgbClr val="FFFFFF"/>
                </a:solidFill>
                <a:latin typeface="Bahnschrift" panose="020B0502040204020203" pitchFamily="34" charset="0"/>
                <a:ea typeface="League Spartan"/>
                <a:cs typeface="Poppins SemiBold" pitchFamily="2"/>
              </a:rPr>
              <a:t>82%</a:t>
            </a:r>
          </a:p>
        </p:txBody>
      </p:sp>
      <p:sp>
        <p:nvSpPr>
          <p:cNvPr id="145" name="Rectángulo 1">
            <a:extLst>
              <a:ext uri="{FF2B5EF4-FFF2-40B4-BE49-F238E27FC236}">
                <a16:creationId xmlns:a16="http://schemas.microsoft.com/office/drawing/2014/main" id="{49A6342B-F313-E7D9-A811-E7E8318E541F}"/>
              </a:ext>
            </a:extLst>
          </p:cNvPr>
          <p:cNvSpPr/>
          <p:nvPr/>
        </p:nvSpPr>
        <p:spPr>
          <a:xfrm>
            <a:off x="2555940" y="1340816"/>
            <a:ext cx="7975872" cy="4543854"/>
          </a:xfrm>
          <a:prstGeom prst="rect">
            <a:avLst/>
          </a:prstGeom>
          <a:solidFill>
            <a:srgbClr val="7F7F7F">
              <a:alpha val="77000"/>
            </a:srgbClr>
          </a:solidFill>
          <a:ln cap="flat">
            <a:noFill/>
            <a:prstDash val="solid"/>
          </a:ln>
        </p:spPr>
        <p:txBody>
          <a:bodyPr vert="horz" wrap="square" lIns="91440" tIns="45720" rIns="91440" bIns="45720" anchor="ctr" anchorCtr="1" compatLnSpc="1">
            <a:noAutofit/>
          </a:bodyPr>
          <a:lstStyle/>
          <a:p>
            <a:pPr algn="ctr" defTabSz="3429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46" name="Rectángulo 2">
            <a:extLst>
              <a:ext uri="{FF2B5EF4-FFF2-40B4-BE49-F238E27FC236}">
                <a16:creationId xmlns:a16="http://schemas.microsoft.com/office/drawing/2014/main" id="{F5F57A93-712C-A230-7DF1-E7C164C52865}"/>
              </a:ext>
            </a:extLst>
          </p:cNvPr>
          <p:cNvSpPr/>
          <p:nvPr/>
        </p:nvSpPr>
        <p:spPr>
          <a:xfrm>
            <a:off x="2561053" y="5877337"/>
            <a:ext cx="4588943" cy="616552"/>
          </a:xfrm>
          <a:prstGeom prst="rect">
            <a:avLst/>
          </a:prstGeom>
          <a:solidFill>
            <a:srgbClr val="7F7F7F">
              <a:alpha val="77000"/>
            </a:srgbClr>
          </a:solidFill>
          <a:ln cap="flat">
            <a:noFill/>
            <a:prstDash val="solid"/>
          </a:ln>
        </p:spPr>
        <p:txBody>
          <a:bodyPr vert="horz" wrap="square" lIns="91440" tIns="45720" rIns="91440" bIns="45720" anchor="ctr" anchorCtr="1" compatLnSpc="1">
            <a:noAutofit/>
          </a:bodyPr>
          <a:lstStyle/>
          <a:p>
            <a:pPr algn="ctr" defTabSz="3429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47" name="Rectángulo 4">
            <a:extLst>
              <a:ext uri="{FF2B5EF4-FFF2-40B4-BE49-F238E27FC236}">
                <a16:creationId xmlns:a16="http://schemas.microsoft.com/office/drawing/2014/main" id="{D9021CAA-4B4F-8C24-E94B-3C97A56ACE1A}"/>
              </a:ext>
            </a:extLst>
          </p:cNvPr>
          <p:cNvSpPr/>
          <p:nvPr/>
        </p:nvSpPr>
        <p:spPr>
          <a:xfrm>
            <a:off x="7149986" y="6249755"/>
            <a:ext cx="3381826" cy="233729"/>
          </a:xfrm>
          <a:prstGeom prst="rect">
            <a:avLst/>
          </a:prstGeom>
          <a:solidFill>
            <a:srgbClr val="7F7F7F">
              <a:alpha val="77000"/>
            </a:srgbClr>
          </a:solidFill>
          <a:ln cap="flat">
            <a:noFill/>
            <a:prstDash val="solid"/>
          </a:ln>
        </p:spPr>
        <p:txBody>
          <a:bodyPr vert="horz" wrap="square" lIns="91440" tIns="45720" rIns="91440" bIns="45720" anchor="ctr" anchorCtr="1" compatLnSpc="1">
            <a:noAutofit/>
          </a:bodyPr>
          <a:lstStyle/>
          <a:p>
            <a:pPr algn="ctr" defTabSz="3429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48" name="Rectángulo 5">
            <a:extLst>
              <a:ext uri="{FF2B5EF4-FFF2-40B4-BE49-F238E27FC236}">
                <a16:creationId xmlns:a16="http://schemas.microsoft.com/office/drawing/2014/main" id="{66AC7865-0C36-306A-8755-84F71C4218AE}"/>
              </a:ext>
            </a:extLst>
          </p:cNvPr>
          <p:cNvSpPr/>
          <p:nvPr/>
        </p:nvSpPr>
        <p:spPr>
          <a:xfrm>
            <a:off x="9168637" y="5882188"/>
            <a:ext cx="1366625" cy="366948"/>
          </a:xfrm>
          <a:prstGeom prst="rect">
            <a:avLst/>
          </a:prstGeom>
          <a:solidFill>
            <a:srgbClr val="7F7F7F">
              <a:alpha val="77000"/>
            </a:srgbClr>
          </a:solidFill>
          <a:ln cap="flat">
            <a:noFill/>
            <a:prstDash val="solid"/>
          </a:ln>
        </p:spPr>
        <p:txBody>
          <a:bodyPr vert="horz" wrap="square" lIns="91440" tIns="45720" rIns="91440" bIns="45720" anchor="ctr" anchorCtr="1" compatLnSpc="1">
            <a:noAutofit/>
          </a:bodyPr>
          <a:lstStyle/>
          <a:p>
            <a:pPr algn="ctr" defTabSz="3429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49" name="Rectángulo: esquinas diagonales redondeadas 6">
            <a:extLst>
              <a:ext uri="{FF2B5EF4-FFF2-40B4-BE49-F238E27FC236}">
                <a16:creationId xmlns:a16="http://schemas.microsoft.com/office/drawing/2014/main" id="{DA07A0C1-44FD-3524-CD9A-B4372622D301}"/>
              </a:ext>
            </a:extLst>
          </p:cNvPr>
          <p:cNvSpPr/>
          <p:nvPr/>
        </p:nvSpPr>
        <p:spPr>
          <a:xfrm>
            <a:off x="7149328" y="2747512"/>
            <a:ext cx="2898940" cy="2588145"/>
          </a:xfrm>
          <a:custGeom>
            <a:avLst>
              <a:gd name="f9" fmla="val 11065"/>
              <a:gd name="f10" fmla="val 0"/>
            </a:avLst>
            <a:gdLst>
              <a:gd name="f2" fmla="val 10800000"/>
              <a:gd name="f3" fmla="val 5400000"/>
              <a:gd name="f4" fmla="val 16200000"/>
              <a:gd name="f5" fmla="val w"/>
              <a:gd name="f6" fmla="val h"/>
              <a:gd name="f7" fmla="val ss"/>
              <a:gd name="f8" fmla="val 0"/>
              <a:gd name="f9" fmla="val 11065"/>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solidFill>
            <a:srgbClr val="BDDADF">
              <a:alpha val="74000"/>
            </a:srgbClr>
          </a:solidFill>
          <a:ln w="25402" cap="flat">
            <a:solidFill>
              <a:srgbClr val="1A2746"/>
            </a:solidFill>
            <a:prstDash val="solid"/>
            <a:miter/>
          </a:ln>
        </p:spPr>
        <p:txBody>
          <a:bodyPr vert="horz" wrap="square" lIns="91440" tIns="45720" rIns="91440" bIns="45720" anchor="ctr" anchorCtr="1" compatLnSpc="1">
            <a:noAutofit/>
          </a:bodyPr>
          <a:lstStyle/>
          <a:p>
            <a:pPr algn="ctr" defTabSz="3429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50" name="CuadroTexto 7">
            <a:extLst>
              <a:ext uri="{FF2B5EF4-FFF2-40B4-BE49-F238E27FC236}">
                <a16:creationId xmlns:a16="http://schemas.microsoft.com/office/drawing/2014/main" id="{D71AA126-686C-8E36-4C5C-A617546AEB36}"/>
              </a:ext>
            </a:extLst>
          </p:cNvPr>
          <p:cNvSpPr txBox="1"/>
          <p:nvPr/>
        </p:nvSpPr>
        <p:spPr>
          <a:xfrm>
            <a:off x="7174218" y="3039269"/>
            <a:ext cx="2855424" cy="1169551"/>
          </a:xfrm>
          <a:prstGeom prst="rect">
            <a:avLst/>
          </a:prstGeom>
          <a:noFill/>
          <a:ln cap="flat">
            <a:noFill/>
          </a:ln>
        </p:spPr>
        <p:txBody>
          <a:bodyPr vert="horz" wrap="square" lIns="91440" tIns="45720" rIns="91440" bIns="45720" anchor="t" anchorCtr="0" compatLnSpc="1">
            <a:spAutoFit/>
          </a:bodyPr>
          <a:lstStyle/>
          <a:p>
            <a:pPr algn="just" defTabSz="342900">
              <a:defRPr sz="1800" b="0" i="0" u="none" strike="noStrike" kern="0" cap="none" spc="0" baseline="0">
                <a:solidFill>
                  <a:srgbClr val="000000"/>
                </a:solidFill>
                <a:uFillTx/>
              </a:defRPr>
            </a:pPr>
            <a:r>
              <a:rPr lang="es-MX" sz="1000" dirty="0">
                <a:latin typeface="Bahnschrift" panose="020B0502040204020203" pitchFamily="34" charset="0"/>
              </a:rPr>
              <a:t>“Aquí describe la raíz del problema que estás abordando. Explica qué factores están generando esta situación y por qué es necesario realizar cambios. Piensa en elementos como falta de estandarización, errores frecuentes, o ineficiencias en los procesos.”</a:t>
            </a:r>
            <a:endParaRPr lang="es-EC" sz="1000" dirty="0">
              <a:solidFill>
                <a:srgbClr val="000000"/>
              </a:solidFill>
              <a:latin typeface="Bahnschrift" panose="020B0502040204020203" pitchFamily="34" charset="0"/>
            </a:endParaRPr>
          </a:p>
        </p:txBody>
      </p:sp>
      <p:sp>
        <p:nvSpPr>
          <p:cNvPr id="151" name="Rectángulo 10">
            <a:extLst>
              <a:ext uri="{FF2B5EF4-FFF2-40B4-BE49-F238E27FC236}">
                <a16:creationId xmlns:a16="http://schemas.microsoft.com/office/drawing/2014/main" id="{FA29E314-80BF-C3AB-2613-53D76015138A}"/>
              </a:ext>
            </a:extLst>
          </p:cNvPr>
          <p:cNvSpPr/>
          <p:nvPr/>
        </p:nvSpPr>
        <p:spPr>
          <a:xfrm>
            <a:off x="2898831" y="2388819"/>
            <a:ext cx="3646910" cy="1165622"/>
          </a:xfrm>
          <a:prstGeom prst="rect">
            <a:avLst/>
          </a:prstGeom>
          <a:solidFill>
            <a:srgbClr val="C9CBE7">
              <a:alpha val="82000"/>
            </a:srgbClr>
          </a:solidFill>
          <a:ln w="25402" cap="flat">
            <a:solidFill>
              <a:srgbClr val="1A2746"/>
            </a:solidFill>
            <a:prstDash val="solid"/>
            <a:miter/>
          </a:ln>
        </p:spPr>
        <p:txBody>
          <a:bodyPr vert="horz" wrap="square" lIns="91440" tIns="45720" rIns="91440" bIns="45720" anchor="ctr" anchorCtr="1" compatLnSpc="1">
            <a:noAutofit/>
          </a:bodyPr>
          <a:lstStyle/>
          <a:p>
            <a:pPr algn="ctr" defTabSz="3429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52" name="CuadroTexto 9">
            <a:extLst>
              <a:ext uri="{FF2B5EF4-FFF2-40B4-BE49-F238E27FC236}">
                <a16:creationId xmlns:a16="http://schemas.microsoft.com/office/drawing/2014/main" id="{9189084F-2E92-6DB4-53EC-AAD878FB1474}"/>
              </a:ext>
            </a:extLst>
          </p:cNvPr>
          <p:cNvSpPr txBox="1"/>
          <p:nvPr/>
        </p:nvSpPr>
        <p:spPr>
          <a:xfrm>
            <a:off x="2908159" y="2498181"/>
            <a:ext cx="3611971" cy="861774"/>
          </a:xfrm>
          <a:prstGeom prst="rect">
            <a:avLst/>
          </a:prstGeom>
          <a:noFill/>
          <a:ln cap="flat">
            <a:noFill/>
          </a:ln>
        </p:spPr>
        <p:txBody>
          <a:bodyPr vert="horz" wrap="square" lIns="91440" tIns="45720" rIns="91440" bIns="45720" anchor="t" anchorCtr="0" compatLnSpc="1">
            <a:spAutoFit/>
          </a:bodyPr>
          <a:lstStyle/>
          <a:p>
            <a:pPr algn="just" defTabSz="342900">
              <a:defRPr sz="1800" b="0" i="0" u="none" strike="noStrike" kern="0" cap="none" spc="0" baseline="0">
                <a:solidFill>
                  <a:srgbClr val="000000"/>
                </a:solidFill>
                <a:uFillTx/>
              </a:defRPr>
            </a:pPr>
            <a:r>
              <a:rPr lang="es-MX" sz="1000" dirty="0">
                <a:latin typeface="Bahnschrift" panose="020B0502040204020203" pitchFamily="34" charset="0"/>
              </a:rPr>
              <a:t>“En esta sección, describe los pasos que seguirás para solucionar el problema. Detalla cada acción que planeas implementar, desde el análisis inicial hasta las medidas específicas para lograr la mejora, estableciendo un orden claro y considerando los recursos necesarios.”</a:t>
            </a:r>
            <a:endParaRPr lang="es-EC" sz="1000" dirty="0">
              <a:solidFill>
                <a:srgbClr val="000000"/>
              </a:solidFill>
              <a:latin typeface="Bahnschrift" panose="020B0502040204020203" pitchFamily="34" charset="0"/>
            </a:endParaRPr>
          </a:p>
        </p:txBody>
      </p:sp>
      <p:cxnSp>
        <p:nvCxnSpPr>
          <p:cNvPr id="153" name="Conector: angular 14">
            <a:extLst>
              <a:ext uri="{FF2B5EF4-FFF2-40B4-BE49-F238E27FC236}">
                <a16:creationId xmlns:a16="http://schemas.microsoft.com/office/drawing/2014/main" id="{4ABD5191-3063-3A8D-34EC-F817A6817691}"/>
              </a:ext>
            </a:extLst>
          </p:cNvPr>
          <p:cNvCxnSpPr>
            <a:stCxn id="149" idx="0"/>
            <a:endCxn id="151" idx="3"/>
          </p:cNvCxnSpPr>
          <p:nvPr/>
        </p:nvCxnSpPr>
        <p:spPr>
          <a:xfrm rot="16200000" flipH="1" flipV="1">
            <a:off x="7460211" y="1833042"/>
            <a:ext cx="224119" cy="2053057"/>
          </a:xfrm>
          <a:prstGeom prst="bentConnector4">
            <a:avLst>
              <a:gd name="adj1" fmla="val -101999"/>
              <a:gd name="adj2" fmla="val 85300"/>
            </a:avLst>
          </a:prstGeom>
          <a:noFill/>
          <a:ln w="28575" cap="flat">
            <a:solidFill>
              <a:srgbClr val="FFFFFF"/>
            </a:solidFill>
            <a:prstDash val="solid"/>
            <a:miter/>
            <a:tailEnd type="arrow"/>
          </a:ln>
        </p:spPr>
      </p:cxnSp>
      <p:sp>
        <p:nvSpPr>
          <p:cNvPr id="154" name="Rectángulo 16">
            <a:extLst>
              <a:ext uri="{FF2B5EF4-FFF2-40B4-BE49-F238E27FC236}">
                <a16:creationId xmlns:a16="http://schemas.microsoft.com/office/drawing/2014/main" id="{3B98BA50-543E-30F0-A98B-949B9FBA4270}"/>
              </a:ext>
            </a:extLst>
          </p:cNvPr>
          <p:cNvSpPr/>
          <p:nvPr/>
        </p:nvSpPr>
        <p:spPr>
          <a:xfrm>
            <a:off x="2927854" y="4011569"/>
            <a:ext cx="3627424" cy="708431"/>
          </a:xfrm>
          <a:prstGeom prst="rect">
            <a:avLst/>
          </a:prstGeom>
          <a:solidFill>
            <a:srgbClr val="C9CBE7">
              <a:alpha val="86000"/>
            </a:srgbClr>
          </a:solidFill>
          <a:ln w="25402" cap="flat">
            <a:solidFill>
              <a:srgbClr val="1A2746"/>
            </a:solidFill>
            <a:prstDash val="solid"/>
            <a:miter/>
          </a:ln>
        </p:spPr>
        <p:txBody>
          <a:bodyPr vert="horz" wrap="square" lIns="91440" tIns="45720" rIns="91440" bIns="45720" anchor="ctr" anchorCtr="1" compatLnSpc="1">
            <a:noAutofit/>
          </a:bodyPr>
          <a:lstStyle/>
          <a:p>
            <a:pPr algn="ctr" defTabSz="342900">
              <a:defRPr sz="1800" b="0" i="0" u="none" strike="noStrike" kern="0" cap="none" spc="0" baseline="0">
                <a:solidFill>
                  <a:srgbClr val="000000"/>
                </a:solidFill>
                <a:uFillTx/>
              </a:defRPr>
            </a:pPr>
            <a:endParaRPr lang="es-EC" sz="1350">
              <a:solidFill>
                <a:srgbClr val="FFFFFF"/>
              </a:solidFill>
              <a:latin typeface="Bahnschrift" panose="020B0502040204020203" pitchFamily="34" charset="0"/>
            </a:endParaRPr>
          </a:p>
        </p:txBody>
      </p:sp>
      <p:sp>
        <p:nvSpPr>
          <p:cNvPr id="155" name="CuadroTexto 17">
            <a:extLst>
              <a:ext uri="{FF2B5EF4-FFF2-40B4-BE49-F238E27FC236}">
                <a16:creationId xmlns:a16="http://schemas.microsoft.com/office/drawing/2014/main" id="{7A2F2F63-CF11-9461-58E7-65CC41AB1E76}"/>
              </a:ext>
            </a:extLst>
          </p:cNvPr>
          <p:cNvSpPr txBox="1"/>
          <p:nvPr/>
        </p:nvSpPr>
        <p:spPr>
          <a:xfrm>
            <a:off x="2905489" y="4062765"/>
            <a:ext cx="3611971" cy="246221"/>
          </a:xfrm>
          <a:prstGeom prst="rect">
            <a:avLst/>
          </a:prstGeom>
          <a:noFill/>
          <a:ln cap="flat">
            <a:noFill/>
          </a:ln>
        </p:spPr>
        <p:txBody>
          <a:bodyPr vert="horz" wrap="square" lIns="91440" tIns="45720" rIns="91440" bIns="45720" anchor="t" anchorCtr="0" compatLnSpc="1">
            <a:spAutoFit/>
          </a:bodyPr>
          <a:lstStyle/>
          <a:p>
            <a:pPr algn="just" defTabSz="342900">
              <a:buSzPct val="100000"/>
              <a:defRPr sz="1800" b="0" i="0" u="none" strike="noStrike" kern="0" cap="none" spc="0" baseline="0">
                <a:solidFill>
                  <a:srgbClr val="000000"/>
                </a:solidFill>
                <a:uFillTx/>
              </a:defRPr>
            </a:pPr>
            <a:r>
              <a:rPr lang="es-ES" sz="1000" dirty="0">
                <a:solidFill>
                  <a:srgbClr val="000000"/>
                </a:solidFill>
                <a:latin typeface="Bahnschrift" panose="020B0502040204020203" pitchFamily="34" charset="0"/>
              </a:rPr>
              <a:t>………..</a:t>
            </a:r>
          </a:p>
        </p:txBody>
      </p:sp>
      <p:cxnSp>
        <p:nvCxnSpPr>
          <p:cNvPr id="156" name="Conector: angular 18">
            <a:extLst>
              <a:ext uri="{FF2B5EF4-FFF2-40B4-BE49-F238E27FC236}">
                <a16:creationId xmlns:a16="http://schemas.microsoft.com/office/drawing/2014/main" id="{F8C92C33-DBEE-B61F-C576-4B898236E390}"/>
              </a:ext>
            </a:extLst>
          </p:cNvPr>
          <p:cNvCxnSpPr>
            <a:cxnSpLocks/>
            <a:stCxn id="150" idx="1"/>
            <a:endCxn id="154" idx="3"/>
          </p:cNvCxnSpPr>
          <p:nvPr/>
        </p:nvCxnSpPr>
        <p:spPr>
          <a:xfrm rot="10800000" flipV="1">
            <a:off x="6555278" y="3624045"/>
            <a:ext cx="618940" cy="741740"/>
          </a:xfrm>
          <a:prstGeom prst="bentConnector3">
            <a:avLst>
              <a:gd name="adj1" fmla="val 50000"/>
            </a:avLst>
          </a:prstGeom>
          <a:noFill/>
          <a:ln w="28575" cap="flat">
            <a:solidFill>
              <a:srgbClr val="FFFFFF"/>
            </a:solidFill>
            <a:prstDash val="solid"/>
            <a:miter/>
            <a:tailEnd type="arrow"/>
          </a:ln>
        </p:spPr>
      </p:cxnSp>
      <p:sp>
        <p:nvSpPr>
          <p:cNvPr id="157" name="CuadroTexto 26">
            <a:extLst>
              <a:ext uri="{FF2B5EF4-FFF2-40B4-BE49-F238E27FC236}">
                <a16:creationId xmlns:a16="http://schemas.microsoft.com/office/drawing/2014/main" id="{735A7968-94FD-5B37-94D2-014E85F191D2}"/>
              </a:ext>
            </a:extLst>
          </p:cNvPr>
          <p:cNvSpPr txBox="1"/>
          <p:nvPr/>
        </p:nvSpPr>
        <p:spPr>
          <a:xfrm>
            <a:off x="2937767" y="3708317"/>
            <a:ext cx="3631201" cy="300078"/>
          </a:xfrm>
          <a:prstGeom prst="rect">
            <a:avLst/>
          </a:prstGeom>
          <a:solidFill>
            <a:srgbClr val="FFFFFF"/>
          </a:solidFill>
          <a:ln cap="flat">
            <a:noFill/>
          </a:ln>
        </p:spPr>
        <p:txBody>
          <a:bodyPr vert="horz" wrap="square" lIns="91440" tIns="45720" rIns="91440" bIns="45720" anchor="t" anchorCtr="1" compatLnSpc="1">
            <a:spAutoFit/>
          </a:bodyPr>
          <a:lstStyle/>
          <a:p>
            <a:pPr algn="ctr" defTabSz="342900">
              <a:defRPr sz="1800" b="0" i="0" u="none" strike="noStrike" kern="0" cap="none" spc="0" baseline="0">
                <a:solidFill>
                  <a:srgbClr val="000000"/>
                </a:solidFill>
                <a:uFillTx/>
              </a:defRPr>
            </a:pPr>
            <a:r>
              <a:rPr lang="es-ES" sz="1350" b="1">
                <a:solidFill>
                  <a:srgbClr val="000000"/>
                </a:solidFill>
                <a:effectLst>
                  <a:outerShdw dist="38096" dir="2700000">
                    <a:srgbClr val="000000"/>
                  </a:outerShdw>
                </a:effectLst>
                <a:latin typeface="Bahnschrift" panose="020B0502040204020203" pitchFamily="34" charset="0"/>
              </a:rPr>
              <a:t>PLANES DE ACCIÓN</a:t>
            </a:r>
            <a:endParaRPr lang="es-EC" sz="1350" b="1">
              <a:solidFill>
                <a:srgbClr val="000000"/>
              </a:solidFill>
              <a:effectLst>
                <a:outerShdw dist="38096" dir="2700000">
                  <a:srgbClr val="000000"/>
                </a:outerShdw>
              </a:effectLst>
              <a:latin typeface="Bahnschrift" panose="020B0502040204020203" pitchFamily="34" charset="0"/>
            </a:endParaRPr>
          </a:p>
        </p:txBody>
      </p:sp>
      <p:sp>
        <p:nvSpPr>
          <p:cNvPr id="158" name="CuadroTexto 27">
            <a:extLst>
              <a:ext uri="{FF2B5EF4-FFF2-40B4-BE49-F238E27FC236}">
                <a16:creationId xmlns:a16="http://schemas.microsoft.com/office/drawing/2014/main" id="{A1CBB1D3-4F01-023B-C103-ED88D8B04FC3}"/>
              </a:ext>
            </a:extLst>
          </p:cNvPr>
          <p:cNvSpPr txBox="1"/>
          <p:nvPr/>
        </p:nvSpPr>
        <p:spPr>
          <a:xfrm>
            <a:off x="2905159" y="2085476"/>
            <a:ext cx="3645136" cy="300078"/>
          </a:xfrm>
          <a:prstGeom prst="rect">
            <a:avLst/>
          </a:prstGeom>
          <a:solidFill>
            <a:srgbClr val="FFFFFF"/>
          </a:solidFill>
          <a:ln cap="flat">
            <a:noFill/>
          </a:ln>
        </p:spPr>
        <p:txBody>
          <a:bodyPr vert="horz" wrap="square" lIns="91440" tIns="45720" rIns="91440" bIns="45720" anchor="t" anchorCtr="1" compatLnSpc="1">
            <a:spAutoFit/>
          </a:bodyPr>
          <a:lstStyle/>
          <a:p>
            <a:pPr algn="ctr" defTabSz="342900">
              <a:defRPr sz="1800" b="0" i="0" u="none" strike="noStrike" kern="0" cap="none" spc="0" baseline="0">
                <a:solidFill>
                  <a:srgbClr val="000000"/>
                </a:solidFill>
                <a:uFillTx/>
              </a:defRPr>
            </a:pPr>
            <a:r>
              <a:rPr lang="es-ES" sz="1350" b="1">
                <a:solidFill>
                  <a:srgbClr val="000000"/>
                </a:solidFill>
                <a:effectLst>
                  <a:outerShdw dist="38096" dir="2700000">
                    <a:srgbClr val="000000"/>
                  </a:outerShdw>
                </a:effectLst>
                <a:latin typeface="Bahnschrift" panose="020B0502040204020203" pitchFamily="34" charset="0"/>
              </a:rPr>
              <a:t>PLANES DE ACCIÓN</a:t>
            </a:r>
            <a:endParaRPr lang="es-EC" sz="1350" b="1">
              <a:solidFill>
                <a:srgbClr val="000000"/>
              </a:solidFill>
              <a:effectLst>
                <a:outerShdw dist="38096" dir="2700000">
                  <a:srgbClr val="000000"/>
                </a:outerShdw>
              </a:effectLst>
              <a:latin typeface="Bahnschrift" panose="020B0502040204020203" pitchFamily="34" charset="0"/>
            </a:endParaRPr>
          </a:p>
        </p:txBody>
      </p:sp>
      <p:pic>
        <p:nvPicPr>
          <p:cNvPr id="159" name="Imagen 31">
            <a:extLst>
              <a:ext uri="{FF2B5EF4-FFF2-40B4-BE49-F238E27FC236}">
                <a16:creationId xmlns:a16="http://schemas.microsoft.com/office/drawing/2014/main" id="{E7B11408-91D5-94D1-A044-F279BECB93C3}"/>
              </a:ext>
            </a:extLst>
          </p:cNvPr>
          <p:cNvPicPr>
            <a:picLocks noChangeAspect="1"/>
          </p:cNvPicPr>
          <p:nvPr/>
        </p:nvPicPr>
        <p:blipFill>
          <a:blip r:embed="rId10"/>
          <a:stretch>
            <a:fillRect/>
          </a:stretch>
        </p:blipFill>
        <p:spPr>
          <a:xfrm>
            <a:off x="2988872" y="2115450"/>
            <a:ext cx="206764" cy="206764"/>
          </a:xfrm>
          <a:prstGeom prst="rect">
            <a:avLst/>
          </a:prstGeom>
          <a:noFill/>
          <a:ln cap="flat">
            <a:noFill/>
          </a:ln>
        </p:spPr>
      </p:pic>
      <p:pic>
        <p:nvPicPr>
          <p:cNvPr id="160" name="Imagen 32">
            <a:extLst>
              <a:ext uri="{FF2B5EF4-FFF2-40B4-BE49-F238E27FC236}">
                <a16:creationId xmlns:a16="http://schemas.microsoft.com/office/drawing/2014/main" id="{DEB0CE22-7597-6B5D-91D1-C76FC46F2C1F}"/>
              </a:ext>
            </a:extLst>
          </p:cNvPr>
          <p:cNvPicPr>
            <a:picLocks noChangeAspect="1"/>
          </p:cNvPicPr>
          <p:nvPr/>
        </p:nvPicPr>
        <p:blipFill>
          <a:blip r:embed="rId10"/>
          <a:stretch>
            <a:fillRect/>
          </a:stretch>
        </p:blipFill>
        <p:spPr>
          <a:xfrm>
            <a:off x="3000403" y="3744728"/>
            <a:ext cx="206764" cy="206764"/>
          </a:xfrm>
          <a:prstGeom prst="rect">
            <a:avLst/>
          </a:prstGeom>
          <a:noFill/>
          <a:ln cap="flat">
            <a:noFill/>
          </a:ln>
        </p:spPr>
      </p:pic>
    </p:spTree>
    <p:extLst>
      <p:ext uri="{BB962C8B-B14F-4D97-AF65-F5344CB8AC3E}">
        <p14:creationId xmlns:p14="http://schemas.microsoft.com/office/powerpoint/2010/main" val="2936405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370E7-13CE-B87F-D4C9-36801E38BC4C}"/>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F7CE88E7-CD1C-AFB0-B83D-31321C6095C4}"/>
              </a:ext>
            </a:extLst>
          </p:cNvPr>
          <p:cNvSpPr/>
          <p:nvPr/>
        </p:nvSpPr>
        <p:spPr>
          <a:xfrm>
            <a:off x="-1" y="0"/>
            <a:ext cx="11937443" cy="677258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Rectángulo 3">
            <a:extLst>
              <a:ext uri="{FF2B5EF4-FFF2-40B4-BE49-F238E27FC236}">
                <a16:creationId xmlns:a16="http://schemas.microsoft.com/office/drawing/2014/main" id="{2EC5329F-17B3-9B73-8ED1-34C4DA4BC631}"/>
              </a:ext>
            </a:extLst>
          </p:cNvPr>
          <p:cNvSpPr/>
          <p:nvPr/>
        </p:nvSpPr>
        <p:spPr>
          <a:xfrm>
            <a:off x="5566787" y="0"/>
            <a:ext cx="6370655" cy="677258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ángulo 5">
            <a:extLst>
              <a:ext uri="{FF2B5EF4-FFF2-40B4-BE49-F238E27FC236}">
                <a16:creationId xmlns:a16="http://schemas.microsoft.com/office/drawing/2014/main" id="{ECA2E913-E464-90D6-D8B9-DD03190A3AB3}"/>
              </a:ext>
            </a:extLst>
          </p:cNvPr>
          <p:cNvSpPr/>
          <p:nvPr/>
        </p:nvSpPr>
        <p:spPr>
          <a:xfrm>
            <a:off x="0" y="2562329"/>
            <a:ext cx="9405258" cy="164793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2459097A-B7D7-0D58-CC50-205D52BAA762}"/>
              </a:ext>
            </a:extLst>
          </p:cNvPr>
          <p:cNvSpPr txBox="1"/>
          <p:nvPr/>
        </p:nvSpPr>
        <p:spPr>
          <a:xfrm>
            <a:off x="1733435" y="2786129"/>
            <a:ext cx="5606249" cy="1754326"/>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103254"/>
                </a:solidFill>
                <a:effectLst/>
                <a:uLnTx/>
                <a:uFillTx/>
                <a:latin typeface="Century Gothic" panose="020B0502020202020204" pitchFamily="34" charset="0"/>
                <a:ea typeface="+mn-ea"/>
                <a:cs typeface="+mn-cs"/>
              </a:rPr>
              <a:t>CRONOGRAMA</a:t>
            </a:r>
          </a:p>
          <a:p>
            <a:pPr marL="0" marR="0" lvl="0" indent="0" algn="ctr" defTabSz="685800" rtl="0" eaLnBrk="1" fontAlgn="auto" latinLnBrk="0" hangingPunct="1">
              <a:lnSpc>
                <a:spcPct val="100000"/>
              </a:lnSpc>
              <a:spcBef>
                <a:spcPts val="0"/>
              </a:spcBef>
              <a:spcAft>
                <a:spcPts val="0"/>
              </a:spcAft>
              <a:buClrTx/>
              <a:buSzTx/>
              <a:buFontTx/>
              <a:buNone/>
              <a:tabLst/>
              <a:defRPr/>
            </a:pPr>
            <a:r>
              <a:rPr lang="es-ES" sz="3600" b="1" dirty="0">
                <a:solidFill>
                  <a:srgbClr val="103254"/>
                </a:solidFill>
                <a:latin typeface="Century Gothic" panose="020B0502020202020204" pitchFamily="34" charset="0"/>
              </a:rPr>
              <a:t>DE CAPACITACIÓN</a:t>
            </a:r>
            <a:r>
              <a:rPr kumimoji="0" lang="es-ES" sz="3600" b="1" i="0" u="none" strike="noStrike" kern="1200" cap="none" spc="0" normalizeH="0" baseline="0" noProof="0" dirty="0">
                <a:ln>
                  <a:noFill/>
                </a:ln>
                <a:solidFill>
                  <a:srgbClr val="103254"/>
                </a:solidFill>
                <a:effectLst/>
                <a:uLnTx/>
                <a:uFillTx/>
                <a:latin typeface="Century Gothic" panose="020B0502020202020204" pitchFamily="34" charset="0"/>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3600" b="1" i="0" u="none" strike="noStrike" kern="1200" cap="none" spc="0" normalizeH="0" baseline="0" noProof="0" dirty="0">
              <a:ln>
                <a:noFill/>
              </a:ln>
              <a:solidFill>
                <a:srgbClr val="103254"/>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684920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81C10-4C5F-9672-E2E6-7100B022399A}"/>
            </a:ext>
          </a:extLst>
        </p:cNvPr>
        <p:cNvGrpSpPr/>
        <p:nvPr/>
      </p:nvGrpSpPr>
      <p:grpSpPr>
        <a:xfrm>
          <a:off x="0" y="0"/>
          <a:ext cx="0" cy="0"/>
          <a:chOff x="0" y="0"/>
          <a:chExt cx="0" cy="0"/>
        </a:xfrm>
      </p:grpSpPr>
      <p:graphicFrame>
        <p:nvGraphicFramePr>
          <p:cNvPr id="16" name="Table 3">
            <a:extLst>
              <a:ext uri="{FF2B5EF4-FFF2-40B4-BE49-F238E27FC236}">
                <a16:creationId xmlns:a16="http://schemas.microsoft.com/office/drawing/2014/main" id="{431A36DA-DD6C-273C-6074-25ABBD7BD7DE}"/>
              </a:ext>
            </a:extLst>
          </p:cNvPr>
          <p:cNvGraphicFramePr>
            <a:graphicFrameLocks noGrp="1"/>
          </p:cNvGraphicFramePr>
          <p:nvPr>
            <p:extLst>
              <p:ext uri="{D42A27DB-BD31-4B8C-83A1-F6EECF244321}">
                <p14:modId xmlns:p14="http://schemas.microsoft.com/office/powerpoint/2010/main" val="3446579294"/>
              </p:ext>
            </p:extLst>
          </p:nvPr>
        </p:nvGraphicFramePr>
        <p:xfrm>
          <a:off x="914401" y="1791616"/>
          <a:ext cx="10209125" cy="3634494"/>
        </p:xfrm>
        <a:graphic>
          <a:graphicData uri="http://schemas.openxmlformats.org/drawingml/2006/table">
            <a:tbl>
              <a:tblPr firstRow="1" bandRow="1"/>
              <a:tblGrid>
                <a:gridCol w="409822">
                  <a:extLst>
                    <a:ext uri="{9D8B030D-6E8A-4147-A177-3AD203B41FA5}">
                      <a16:colId xmlns:a16="http://schemas.microsoft.com/office/drawing/2014/main" val="3271188596"/>
                    </a:ext>
                  </a:extLst>
                </a:gridCol>
                <a:gridCol w="2814565">
                  <a:extLst>
                    <a:ext uri="{9D8B030D-6E8A-4147-A177-3AD203B41FA5}">
                      <a16:colId xmlns:a16="http://schemas.microsoft.com/office/drawing/2014/main" val="20000"/>
                    </a:ext>
                  </a:extLst>
                </a:gridCol>
                <a:gridCol w="695957">
                  <a:extLst>
                    <a:ext uri="{9D8B030D-6E8A-4147-A177-3AD203B41FA5}">
                      <a16:colId xmlns:a16="http://schemas.microsoft.com/office/drawing/2014/main" val="4222797997"/>
                    </a:ext>
                  </a:extLst>
                </a:gridCol>
                <a:gridCol w="528100">
                  <a:extLst>
                    <a:ext uri="{9D8B030D-6E8A-4147-A177-3AD203B41FA5}">
                      <a16:colId xmlns:a16="http://schemas.microsoft.com/office/drawing/2014/main" val="20001"/>
                    </a:ext>
                  </a:extLst>
                </a:gridCol>
                <a:gridCol w="491161">
                  <a:extLst>
                    <a:ext uri="{9D8B030D-6E8A-4147-A177-3AD203B41FA5}">
                      <a16:colId xmlns:a16="http://schemas.microsoft.com/office/drawing/2014/main" val="20002"/>
                    </a:ext>
                  </a:extLst>
                </a:gridCol>
                <a:gridCol w="558815">
                  <a:extLst>
                    <a:ext uri="{9D8B030D-6E8A-4147-A177-3AD203B41FA5}">
                      <a16:colId xmlns:a16="http://schemas.microsoft.com/office/drawing/2014/main" val="20003"/>
                    </a:ext>
                  </a:extLst>
                </a:gridCol>
                <a:gridCol w="522981">
                  <a:extLst>
                    <a:ext uri="{9D8B030D-6E8A-4147-A177-3AD203B41FA5}">
                      <a16:colId xmlns:a16="http://schemas.microsoft.com/office/drawing/2014/main" val="20004"/>
                    </a:ext>
                  </a:extLst>
                </a:gridCol>
                <a:gridCol w="574652">
                  <a:extLst>
                    <a:ext uri="{9D8B030D-6E8A-4147-A177-3AD203B41FA5}">
                      <a16:colId xmlns:a16="http://schemas.microsoft.com/office/drawing/2014/main" val="20005"/>
                    </a:ext>
                  </a:extLst>
                </a:gridCol>
                <a:gridCol w="518179">
                  <a:extLst>
                    <a:ext uri="{9D8B030D-6E8A-4147-A177-3AD203B41FA5}">
                      <a16:colId xmlns:a16="http://schemas.microsoft.com/office/drawing/2014/main" val="20006"/>
                    </a:ext>
                  </a:extLst>
                </a:gridCol>
                <a:gridCol w="482321">
                  <a:extLst>
                    <a:ext uri="{9D8B030D-6E8A-4147-A177-3AD203B41FA5}">
                      <a16:colId xmlns:a16="http://schemas.microsoft.com/office/drawing/2014/main" val="20007"/>
                    </a:ext>
                  </a:extLst>
                </a:gridCol>
                <a:gridCol w="522514">
                  <a:extLst>
                    <a:ext uri="{9D8B030D-6E8A-4147-A177-3AD203B41FA5}">
                      <a16:colId xmlns:a16="http://schemas.microsoft.com/office/drawing/2014/main" val="20008"/>
                    </a:ext>
                  </a:extLst>
                </a:gridCol>
                <a:gridCol w="512466">
                  <a:extLst>
                    <a:ext uri="{9D8B030D-6E8A-4147-A177-3AD203B41FA5}">
                      <a16:colId xmlns:a16="http://schemas.microsoft.com/office/drawing/2014/main" val="1015885379"/>
                    </a:ext>
                  </a:extLst>
                </a:gridCol>
                <a:gridCol w="462224">
                  <a:extLst>
                    <a:ext uri="{9D8B030D-6E8A-4147-A177-3AD203B41FA5}">
                      <a16:colId xmlns:a16="http://schemas.microsoft.com/office/drawing/2014/main" val="1036121408"/>
                    </a:ext>
                  </a:extLst>
                </a:gridCol>
                <a:gridCol w="522515">
                  <a:extLst>
                    <a:ext uri="{9D8B030D-6E8A-4147-A177-3AD203B41FA5}">
                      <a16:colId xmlns:a16="http://schemas.microsoft.com/office/drawing/2014/main" val="3194320466"/>
                    </a:ext>
                  </a:extLst>
                </a:gridCol>
                <a:gridCol w="592853">
                  <a:extLst>
                    <a:ext uri="{9D8B030D-6E8A-4147-A177-3AD203B41FA5}">
                      <a16:colId xmlns:a16="http://schemas.microsoft.com/office/drawing/2014/main" val="3450501472"/>
                    </a:ext>
                  </a:extLst>
                </a:gridCol>
              </a:tblGrid>
              <a:tr h="830758">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algn="l"/>
                      <a:r>
                        <a:rPr lang="es-ES" sz="1400" b="0" kern="1200" cap="none" spc="0" dirty="0">
                          <a:ln w="0"/>
                          <a:solidFill>
                            <a:schemeClr val="bg1"/>
                          </a:solidFill>
                          <a:effectLst/>
                          <a:latin typeface="Bahnschrift" panose="020B0502040204020203" pitchFamily="34" charset="0"/>
                          <a:ea typeface="+mn-ea"/>
                          <a:cs typeface="+mn-cs"/>
                        </a:rPr>
                        <a:t>#</a:t>
                      </a:r>
                      <a:endParaRPr lang="pl-PL" sz="1400" b="0" kern="1200" cap="none" spc="0" dirty="0">
                        <a:ln w="0"/>
                        <a:solidFill>
                          <a:schemeClr val="bg1"/>
                        </a:solidFill>
                        <a:effectLst/>
                        <a:latin typeface="Bahnschrift" panose="020B0502040204020203" pitchFamily="34" charset="0"/>
                        <a:ea typeface="+mn-ea"/>
                        <a:cs typeface="+mn-cs"/>
                      </a:endParaRPr>
                    </a:p>
                  </a:txBody>
                  <a:tcPr marL="111501" marR="111501" marT="55749" marB="55749"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algn="ctr"/>
                      <a:r>
                        <a:rPr lang="es-ES" sz="1400" b="1" i="0" kern="1200" cap="none" spc="0" dirty="0">
                          <a:ln w="0"/>
                          <a:solidFill>
                            <a:schemeClr val="bg1"/>
                          </a:solidFill>
                          <a:effectLst/>
                          <a:latin typeface="Bahnschrift" panose="020B0502040204020203" pitchFamily="34" charset="0"/>
                          <a:ea typeface="+mn-ea"/>
                          <a:cs typeface="+mn-cs"/>
                        </a:rPr>
                        <a:t>PROYECTO</a:t>
                      </a:r>
                      <a:endParaRPr lang="pl-PL" sz="1400" b="1" i="0" kern="1200" cap="none" spc="0" dirty="0">
                        <a:ln w="0"/>
                        <a:solidFill>
                          <a:schemeClr val="bg1"/>
                        </a:solidFill>
                        <a:effectLst/>
                        <a:latin typeface="Bahnschrift" panose="020B0502040204020203" pitchFamily="34" charset="0"/>
                        <a:ea typeface="+mn-ea"/>
                        <a:cs typeface="+mn-cs"/>
                      </a:endParaRPr>
                    </a:p>
                  </a:txBody>
                  <a:tcPr marL="111501" marR="111501" marT="55749" marB="5574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algn="ctr"/>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Estado</a:t>
                      </a:r>
                    </a:p>
                    <a:p>
                      <a:pPr algn="ct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algn="ctr"/>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Ene</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Feb</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Mar</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Abr</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May</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Jun</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Jul</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err="1">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Ago</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err="1">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Sep</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Oct</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Nov</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Dic</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extLst>
                  <a:ext uri="{0D108BD9-81ED-4DB2-BD59-A6C34878D82A}">
                    <a16:rowId xmlns:a16="http://schemas.microsoft.com/office/drawing/2014/main" val="2344264806"/>
                  </a:ext>
                </a:extLst>
              </a:tr>
              <a:tr h="986489">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a:ln>
                            <a:noFill/>
                          </a:ln>
                          <a:solidFill>
                            <a:schemeClr val="bg1"/>
                          </a:solidFill>
                          <a:effectLst/>
                          <a:uLnTx/>
                          <a:uFillTx/>
                          <a:latin typeface="Bahnschrift" panose="020B0502040204020203" pitchFamily="34" charset="0"/>
                          <a:ea typeface="+mn-ea"/>
                          <a:cs typeface="+mn-cs"/>
                        </a:rPr>
                        <a:t>1</a:t>
                      </a:r>
                      <a:endParaRPr kumimoji="0" lang="pl-PL" sz="1400" b="1" i="0" u="none" strike="noStrike" kern="1200" cap="none" spc="0" normalizeH="0" baseline="0">
                        <a:ln>
                          <a:noFill/>
                        </a:ln>
                        <a:solidFill>
                          <a:schemeClr val="bg1"/>
                        </a:solidFill>
                        <a:effectLst/>
                        <a:uLnTx/>
                        <a:uFillTx/>
                        <a:latin typeface="Bahnschrift" panose="020B0502040204020203" pitchFamily="34" charset="0"/>
                        <a:ea typeface="+mn-ea"/>
                        <a:cs typeface="+mn-cs"/>
                      </a:endParaRPr>
                    </a:p>
                  </a:txBody>
                  <a:tcPr marL="111501" marR="111501" marT="55749" marB="55749"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p>
                      <a:r>
                        <a:rPr lang="es-MX" dirty="0">
                          <a:solidFill>
                            <a:schemeClr val="bg1">
                              <a:lumMod val="95000"/>
                            </a:schemeClr>
                          </a:solidFill>
                          <a:latin typeface="Bahnschrift" panose="020B0502040204020203" pitchFamily="34" charset="0"/>
                        </a:rPr>
                        <a:t>Capacitación 1 </a:t>
                      </a:r>
                      <a:endParaRPr lang="es-EC" dirty="0">
                        <a:solidFill>
                          <a:schemeClr val="bg1">
                            <a:lumMod val="95000"/>
                          </a:schemeClr>
                        </a:solidFill>
                        <a:latin typeface="Bahnschrift" panose="020B0502040204020203" pitchFamily="34" charset="0"/>
                      </a:endParaRPr>
                    </a:p>
                  </a:txBody>
                  <a:tcPr marL="111501" marR="111501" marT="55749" marB="5574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extLst>
                  <a:ext uri="{0D108BD9-81ED-4DB2-BD59-A6C34878D82A}">
                    <a16:rowId xmlns:a16="http://schemas.microsoft.com/office/drawing/2014/main" val="569215538"/>
                  </a:ext>
                </a:extLst>
              </a:tr>
              <a:tr h="986489">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a:ln>
                            <a:noFill/>
                          </a:ln>
                          <a:solidFill>
                            <a:schemeClr val="bg1"/>
                          </a:solidFill>
                          <a:effectLst/>
                          <a:uLnTx/>
                          <a:uFillTx/>
                          <a:latin typeface="Bahnschrift" panose="020B0502040204020203" pitchFamily="34" charset="0"/>
                          <a:ea typeface="+mn-ea"/>
                          <a:cs typeface="+mn-cs"/>
                        </a:rPr>
                        <a:t>2</a:t>
                      </a:r>
                      <a:endParaRPr kumimoji="0" lang="pl-PL" sz="1400" b="1" i="0" u="none" strike="noStrike" kern="1200" cap="none" spc="0" normalizeH="0" baseline="0">
                        <a:ln>
                          <a:noFill/>
                        </a:ln>
                        <a:solidFill>
                          <a:schemeClr val="bg1"/>
                        </a:solidFill>
                        <a:effectLst/>
                        <a:uLnTx/>
                        <a:uFillTx/>
                        <a:latin typeface="Bahnschrift" panose="020B0502040204020203" pitchFamily="34" charset="0"/>
                        <a:ea typeface="+mn-ea"/>
                        <a:cs typeface="+mn-cs"/>
                      </a:endParaRPr>
                    </a:p>
                  </a:txBody>
                  <a:tcPr marL="111501" marR="111501" marT="55749" marB="55749"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p>
                      <a:r>
                        <a:rPr lang="es-MX" dirty="0">
                          <a:solidFill>
                            <a:schemeClr val="bg1">
                              <a:lumMod val="95000"/>
                            </a:schemeClr>
                          </a:solidFill>
                          <a:latin typeface="Bahnschrift" panose="020B0502040204020203" pitchFamily="34" charset="0"/>
                        </a:rPr>
                        <a:t>Capacitación 2</a:t>
                      </a:r>
                      <a:endParaRPr lang="es-EC" dirty="0">
                        <a:solidFill>
                          <a:schemeClr val="bg1">
                            <a:lumMod val="95000"/>
                          </a:schemeClr>
                        </a:solidFill>
                        <a:latin typeface="Bahnschrift" panose="020B0502040204020203" pitchFamily="34" charset="0"/>
                      </a:endParaRPr>
                    </a:p>
                  </a:txBody>
                  <a:tcPr marL="111501" marR="111501" marT="55749" marB="5574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extLst>
                  <a:ext uri="{0D108BD9-81ED-4DB2-BD59-A6C34878D82A}">
                    <a16:rowId xmlns:a16="http://schemas.microsoft.com/office/drawing/2014/main" val="2717231673"/>
                  </a:ext>
                </a:extLst>
              </a:tr>
              <a:tr h="830758">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dirty="0">
                          <a:ln>
                            <a:noFill/>
                          </a:ln>
                          <a:solidFill>
                            <a:schemeClr val="bg1"/>
                          </a:solidFill>
                          <a:effectLst/>
                          <a:uLnTx/>
                          <a:uFillTx/>
                          <a:latin typeface="Bahnschrift" panose="020B0502040204020203" pitchFamily="34" charset="0"/>
                          <a:ea typeface="+mn-ea"/>
                          <a:cs typeface="+mn-cs"/>
                        </a:rPr>
                        <a:t>3</a:t>
                      </a:r>
                      <a:endParaRPr kumimoji="0" lang="pl-PL" sz="1400" b="1" i="0" u="none" strike="noStrike" kern="1200" cap="none" spc="0" normalizeH="0" baseline="0" dirty="0">
                        <a:ln>
                          <a:noFill/>
                        </a:ln>
                        <a:solidFill>
                          <a:schemeClr val="bg1"/>
                        </a:solidFill>
                        <a:effectLst/>
                        <a:uLnTx/>
                        <a:uFillTx/>
                        <a:latin typeface="Bahnschrift" panose="020B0502040204020203" pitchFamily="34" charset="0"/>
                        <a:ea typeface="+mn-ea"/>
                        <a:cs typeface="+mn-cs"/>
                      </a:endParaRPr>
                    </a:p>
                  </a:txBody>
                  <a:tcPr marL="111501" marR="111501" marT="55749" marB="55749"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p>
                      <a:r>
                        <a:rPr lang="es-MX" dirty="0">
                          <a:solidFill>
                            <a:schemeClr val="bg1">
                              <a:lumMod val="95000"/>
                            </a:schemeClr>
                          </a:solidFill>
                          <a:latin typeface="Bahnschrift" panose="020B0502040204020203" pitchFamily="34" charset="0"/>
                        </a:rPr>
                        <a:t>Capacitación 3</a:t>
                      </a:r>
                      <a:endParaRPr lang="es-EC" dirty="0">
                        <a:solidFill>
                          <a:schemeClr val="bg1">
                            <a:lumMod val="95000"/>
                          </a:schemeClr>
                        </a:solidFill>
                        <a:latin typeface="Bahnschrift" panose="020B0502040204020203" pitchFamily="34" charset="0"/>
                      </a:endParaRPr>
                    </a:p>
                  </a:txBody>
                  <a:tcPr marL="111501" marR="111501" marT="55749" marB="5574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extLst>
                  <a:ext uri="{0D108BD9-81ED-4DB2-BD59-A6C34878D82A}">
                    <a16:rowId xmlns:a16="http://schemas.microsoft.com/office/drawing/2014/main" val="1812124177"/>
                  </a:ext>
                </a:extLst>
              </a:tr>
            </a:tbl>
          </a:graphicData>
        </a:graphic>
      </p:graphicFrame>
      <p:sp>
        <p:nvSpPr>
          <p:cNvPr id="17" name="Rounded Rectangle 4">
            <a:extLst>
              <a:ext uri="{FF2B5EF4-FFF2-40B4-BE49-F238E27FC236}">
                <a16:creationId xmlns:a16="http://schemas.microsoft.com/office/drawing/2014/main" id="{36D5782D-5F09-E46E-95E9-1A46310A2DD9}"/>
              </a:ext>
            </a:extLst>
          </p:cNvPr>
          <p:cNvSpPr/>
          <p:nvPr/>
        </p:nvSpPr>
        <p:spPr>
          <a:xfrm>
            <a:off x="5856330" y="2961731"/>
            <a:ext cx="561976" cy="372136"/>
          </a:xfrm>
          <a:prstGeom prst="roundRect">
            <a:avLst>
              <a:gd name="adj" fmla="val 50000"/>
            </a:avLst>
          </a:prstGeom>
          <a:solidFill>
            <a:schemeClr val="bg1"/>
          </a:solidFill>
          <a:ln w="12700" cap="flat" cmpd="sng" algn="ctr">
            <a:noFill/>
            <a:prstDash val="solid"/>
            <a:miter lim="800000"/>
          </a:ln>
          <a:effectLst/>
        </p:spPr>
        <p:txBody>
          <a:bodyPr rtlCol="0" anchor="ctr"/>
          <a:lstStyle/>
          <a:p>
            <a:pPr algn="ctr" defTabSz="685846">
              <a:defRPr/>
            </a:pPr>
            <a:endParaRPr lang="en-US" sz="1200" b="1" kern="0" dirty="0">
              <a:solidFill>
                <a:schemeClr val="tx2">
                  <a:lumMod val="75000"/>
                  <a:lumOff val="25000"/>
                </a:schemeClr>
              </a:solidFill>
              <a:latin typeface="Bahnschrift" panose="020B0502040204020203" pitchFamily="34" charset="0"/>
            </a:endParaRPr>
          </a:p>
        </p:txBody>
      </p:sp>
      <p:pic>
        <p:nvPicPr>
          <p:cNvPr id="21" name="Imagen 20">
            <a:extLst>
              <a:ext uri="{FF2B5EF4-FFF2-40B4-BE49-F238E27FC236}">
                <a16:creationId xmlns:a16="http://schemas.microsoft.com/office/drawing/2014/main" id="{F37359A2-3DA7-7B0F-1EFB-F9182DA65D8E}"/>
              </a:ext>
            </a:extLst>
          </p:cNvPr>
          <p:cNvPicPr>
            <a:picLocks noChangeAspect="1"/>
          </p:cNvPicPr>
          <p:nvPr/>
        </p:nvPicPr>
        <p:blipFill>
          <a:blip r:embed="rId2"/>
          <a:stretch>
            <a:fillRect/>
          </a:stretch>
        </p:blipFill>
        <p:spPr>
          <a:xfrm>
            <a:off x="4256867" y="2873974"/>
            <a:ext cx="459893" cy="459893"/>
          </a:xfrm>
          <a:prstGeom prst="rect">
            <a:avLst/>
          </a:prstGeom>
        </p:spPr>
      </p:pic>
      <p:pic>
        <p:nvPicPr>
          <p:cNvPr id="23" name="Imagen 22">
            <a:extLst>
              <a:ext uri="{FF2B5EF4-FFF2-40B4-BE49-F238E27FC236}">
                <a16:creationId xmlns:a16="http://schemas.microsoft.com/office/drawing/2014/main" id="{8761C782-29E0-54BA-14CD-3976211BE3FA}"/>
              </a:ext>
            </a:extLst>
          </p:cNvPr>
          <p:cNvPicPr>
            <a:picLocks noChangeAspect="1"/>
          </p:cNvPicPr>
          <p:nvPr/>
        </p:nvPicPr>
        <p:blipFill>
          <a:blip r:embed="rId2"/>
          <a:stretch>
            <a:fillRect/>
          </a:stretch>
        </p:blipFill>
        <p:spPr>
          <a:xfrm>
            <a:off x="4253836" y="4770722"/>
            <a:ext cx="459893" cy="459893"/>
          </a:xfrm>
          <a:prstGeom prst="rect">
            <a:avLst/>
          </a:prstGeom>
        </p:spPr>
      </p:pic>
      <p:pic>
        <p:nvPicPr>
          <p:cNvPr id="25" name="Imagen 24">
            <a:extLst>
              <a:ext uri="{FF2B5EF4-FFF2-40B4-BE49-F238E27FC236}">
                <a16:creationId xmlns:a16="http://schemas.microsoft.com/office/drawing/2014/main" id="{F4DFFD4E-A1DE-B045-CB8A-9CBCD805A8AB}"/>
              </a:ext>
            </a:extLst>
          </p:cNvPr>
          <p:cNvPicPr>
            <a:picLocks noChangeAspect="1"/>
          </p:cNvPicPr>
          <p:nvPr/>
        </p:nvPicPr>
        <p:blipFill>
          <a:blip r:embed="rId2"/>
          <a:stretch>
            <a:fillRect/>
          </a:stretch>
        </p:blipFill>
        <p:spPr>
          <a:xfrm>
            <a:off x="4253836" y="3822348"/>
            <a:ext cx="459893" cy="459893"/>
          </a:xfrm>
          <a:prstGeom prst="rect">
            <a:avLst/>
          </a:prstGeom>
        </p:spPr>
      </p:pic>
      <p:sp>
        <p:nvSpPr>
          <p:cNvPr id="28" name="CuadroTexto 27">
            <a:extLst>
              <a:ext uri="{FF2B5EF4-FFF2-40B4-BE49-F238E27FC236}">
                <a16:creationId xmlns:a16="http://schemas.microsoft.com/office/drawing/2014/main" id="{25CAD47D-1556-A97C-67FE-FF55A12EDDE8}"/>
              </a:ext>
            </a:extLst>
          </p:cNvPr>
          <p:cNvSpPr txBox="1"/>
          <p:nvPr/>
        </p:nvSpPr>
        <p:spPr>
          <a:xfrm>
            <a:off x="914401" y="549969"/>
            <a:ext cx="8862645"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ko-KR" sz="2400" b="1" dirty="0">
                <a:solidFill>
                  <a:srgbClr val="FFFFFF"/>
                </a:solidFill>
                <a:latin typeface="Bahnschrift" panose="020B0502040204020203" pitchFamily="34" charset="0"/>
                <a:ea typeface="맑은 고딕" panose="020B0503020000020004" pitchFamily="34" charset="-127"/>
              </a:rPr>
              <a:t>CRONORAMA DE CAPACITACIONES</a:t>
            </a:r>
            <a:endParaRPr kumimoji="0" lang="en-US" altLang="ko-KR" sz="2400" b="1" i="0" u="none" strike="noStrike" kern="1200" cap="none" spc="0" normalizeH="0" baseline="0" noProof="0" dirty="0">
              <a:ln>
                <a:noFill/>
              </a:ln>
              <a:solidFill>
                <a:srgbClr val="FFFFFF"/>
              </a:solidFill>
              <a:effectLst/>
              <a:uLnTx/>
              <a:uFillTx/>
              <a:latin typeface="Bahnschrift" panose="020B0502040204020203" pitchFamily="34" charset="0"/>
              <a:ea typeface="맑은 고딕" panose="020B0503020000020004" pitchFamily="34" charset="-127"/>
            </a:endParaRPr>
          </a:p>
        </p:txBody>
      </p:sp>
      <p:cxnSp>
        <p:nvCxnSpPr>
          <p:cNvPr id="29" name="Conector recto 28">
            <a:extLst>
              <a:ext uri="{FF2B5EF4-FFF2-40B4-BE49-F238E27FC236}">
                <a16:creationId xmlns:a16="http://schemas.microsoft.com/office/drawing/2014/main" id="{4169E738-D797-F93D-0B8B-AE722C991FBE}"/>
              </a:ext>
            </a:extLst>
          </p:cNvPr>
          <p:cNvCxnSpPr>
            <a:cxnSpLocks/>
          </p:cNvCxnSpPr>
          <p:nvPr/>
        </p:nvCxnSpPr>
        <p:spPr>
          <a:xfrm>
            <a:off x="703387" y="414018"/>
            <a:ext cx="0" cy="777414"/>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4">
            <a:extLst>
              <a:ext uri="{FF2B5EF4-FFF2-40B4-BE49-F238E27FC236}">
                <a16:creationId xmlns:a16="http://schemas.microsoft.com/office/drawing/2014/main" id="{429F9BA1-0832-F8E9-8701-E3B6AB3BCE83}"/>
              </a:ext>
            </a:extLst>
          </p:cNvPr>
          <p:cNvSpPr/>
          <p:nvPr/>
        </p:nvSpPr>
        <p:spPr>
          <a:xfrm>
            <a:off x="6967758" y="4000543"/>
            <a:ext cx="561976" cy="372136"/>
          </a:xfrm>
          <a:prstGeom prst="roundRect">
            <a:avLst>
              <a:gd name="adj" fmla="val 50000"/>
            </a:avLst>
          </a:prstGeom>
          <a:solidFill>
            <a:schemeClr val="bg1"/>
          </a:solidFill>
          <a:ln w="12700" cap="flat" cmpd="sng" algn="ctr">
            <a:noFill/>
            <a:prstDash val="solid"/>
            <a:miter lim="800000"/>
          </a:ln>
          <a:effectLst/>
        </p:spPr>
        <p:txBody>
          <a:bodyPr rtlCol="0" anchor="ctr"/>
          <a:lstStyle/>
          <a:p>
            <a:pPr algn="ctr" defTabSz="685846">
              <a:defRPr/>
            </a:pPr>
            <a:endParaRPr lang="en-US" sz="1200" b="1" kern="0" dirty="0">
              <a:solidFill>
                <a:schemeClr val="tx2">
                  <a:lumMod val="75000"/>
                  <a:lumOff val="25000"/>
                </a:schemeClr>
              </a:solidFill>
              <a:latin typeface="Bahnschrift" panose="020B0502040204020203" pitchFamily="34" charset="0"/>
            </a:endParaRPr>
          </a:p>
        </p:txBody>
      </p:sp>
      <p:sp>
        <p:nvSpPr>
          <p:cNvPr id="3" name="Rounded Rectangle 4">
            <a:extLst>
              <a:ext uri="{FF2B5EF4-FFF2-40B4-BE49-F238E27FC236}">
                <a16:creationId xmlns:a16="http://schemas.microsoft.com/office/drawing/2014/main" id="{E0AE6B9D-247B-CA5E-0247-C29D700DD002}"/>
              </a:ext>
            </a:extLst>
          </p:cNvPr>
          <p:cNvSpPr/>
          <p:nvPr/>
        </p:nvSpPr>
        <p:spPr>
          <a:xfrm>
            <a:off x="7972247" y="4858479"/>
            <a:ext cx="561976" cy="372136"/>
          </a:xfrm>
          <a:prstGeom prst="roundRect">
            <a:avLst>
              <a:gd name="adj" fmla="val 50000"/>
            </a:avLst>
          </a:prstGeom>
          <a:solidFill>
            <a:schemeClr val="bg1"/>
          </a:solidFill>
          <a:ln w="12700" cap="flat" cmpd="sng" algn="ctr">
            <a:noFill/>
            <a:prstDash val="solid"/>
            <a:miter lim="800000"/>
          </a:ln>
          <a:effectLst/>
        </p:spPr>
        <p:txBody>
          <a:bodyPr rtlCol="0" anchor="ctr"/>
          <a:lstStyle/>
          <a:p>
            <a:pPr algn="ctr" defTabSz="685846">
              <a:defRPr/>
            </a:pPr>
            <a:endParaRPr lang="en-US" sz="1200" b="1" kern="0" dirty="0">
              <a:solidFill>
                <a:schemeClr val="tx2">
                  <a:lumMod val="75000"/>
                  <a:lumOff val="25000"/>
                </a:schemeClr>
              </a:solidFill>
              <a:latin typeface="Bahnschrift" panose="020B0502040204020203" pitchFamily="34" charset="0"/>
            </a:endParaRPr>
          </a:p>
        </p:txBody>
      </p:sp>
    </p:spTree>
    <p:extLst>
      <p:ext uri="{BB962C8B-B14F-4D97-AF65-F5344CB8AC3E}">
        <p14:creationId xmlns:p14="http://schemas.microsoft.com/office/powerpoint/2010/main" val="97465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65572-D8FD-17E4-2B87-67B92A3167EA}"/>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1C26A866-1783-93FA-E80C-6150EC036A9B}"/>
              </a:ext>
            </a:extLst>
          </p:cNvPr>
          <p:cNvSpPr/>
          <p:nvPr/>
        </p:nvSpPr>
        <p:spPr>
          <a:xfrm>
            <a:off x="1422400" y="4137891"/>
            <a:ext cx="147778" cy="803564"/>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 name="Conector recto 1">
            <a:extLst>
              <a:ext uri="{FF2B5EF4-FFF2-40B4-BE49-F238E27FC236}">
                <a16:creationId xmlns:a16="http://schemas.microsoft.com/office/drawing/2014/main" id="{4E6659E5-5489-5FC5-1435-C96F778D12A6}"/>
              </a:ext>
            </a:extLst>
          </p:cNvPr>
          <p:cNvCxnSpPr>
            <a:cxnSpLocks/>
          </p:cNvCxnSpPr>
          <p:nvPr/>
        </p:nvCxnSpPr>
        <p:spPr>
          <a:xfrm>
            <a:off x="1091917" y="5266267"/>
            <a:ext cx="0" cy="75734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5F81C64F-C50D-64D1-4AE8-A83C50D47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67" y="3581231"/>
            <a:ext cx="6265333" cy="3276770"/>
          </a:xfrm>
          <a:prstGeom prst="rect">
            <a:avLst/>
          </a:prstGeom>
        </p:spPr>
      </p:pic>
    </p:spTree>
    <p:extLst>
      <p:ext uri="{BB962C8B-B14F-4D97-AF65-F5344CB8AC3E}">
        <p14:creationId xmlns:p14="http://schemas.microsoft.com/office/powerpoint/2010/main" val="17085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DE987E14-F565-9858-AF59-6D39426D2EDD}"/>
              </a:ext>
            </a:extLst>
          </p:cNvPr>
          <p:cNvSpPr txBox="1"/>
          <p:nvPr/>
        </p:nvSpPr>
        <p:spPr>
          <a:xfrm>
            <a:off x="517974" y="616587"/>
            <a:ext cx="8162915"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2400" b="0" i="0" u="none" strike="noStrike" kern="1200" cap="none" spc="0" normalizeH="0" baseline="0" noProof="0" dirty="0">
                <a:ln>
                  <a:noFill/>
                </a:ln>
                <a:solidFill>
                  <a:srgbClr val="FFFFFF"/>
                </a:solidFill>
                <a:effectLst/>
                <a:uLnTx/>
                <a:uFillTx/>
                <a:latin typeface="Montserrat Black" panose="00000A00000000000000" pitchFamily="2" charset="0"/>
                <a:ea typeface="맑은 고딕" panose="020B0503020000020004" pitchFamily="34" charset="-127"/>
                <a:cs typeface="+mn-cs"/>
              </a:rPr>
              <a:t>ACTUALIZACIÓN PROCESOS</a:t>
            </a:r>
          </a:p>
        </p:txBody>
      </p:sp>
      <p:cxnSp>
        <p:nvCxnSpPr>
          <p:cNvPr id="27" name="Conector recto 26">
            <a:extLst>
              <a:ext uri="{FF2B5EF4-FFF2-40B4-BE49-F238E27FC236}">
                <a16:creationId xmlns:a16="http://schemas.microsoft.com/office/drawing/2014/main" id="{5A7B8D0E-45B0-F568-32B6-B44F52064CB1}"/>
              </a:ext>
            </a:extLst>
          </p:cNvPr>
          <p:cNvCxnSpPr>
            <a:cxnSpLocks/>
          </p:cNvCxnSpPr>
          <p:nvPr/>
        </p:nvCxnSpPr>
        <p:spPr>
          <a:xfrm>
            <a:off x="438269" y="501513"/>
            <a:ext cx="0" cy="665057"/>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6" name="Gráfico 35">
            <a:extLst>
              <a:ext uri="{FF2B5EF4-FFF2-40B4-BE49-F238E27FC236}">
                <a16:creationId xmlns:a16="http://schemas.microsoft.com/office/drawing/2014/main" id="{8A2D2774-DFAF-276E-49FB-382006B24C12}"/>
              </a:ext>
            </a:extLst>
          </p:cNvPr>
          <p:cNvGraphicFramePr>
            <a:graphicFrameLocks/>
          </p:cNvGraphicFramePr>
          <p:nvPr>
            <p:extLst>
              <p:ext uri="{D42A27DB-BD31-4B8C-83A1-F6EECF244321}">
                <p14:modId xmlns:p14="http://schemas.microsoft.com/office/powerpoint/2010/main" val="609025295"/>
              </p:ext>
            </p:extLst>
          </p:nvPr>
        </p:nvGraphicFramePr>
        <p:xfrm>
          <a:off x="723902" y="1166570"/>
          <a:ext cx="8162914" cy="5153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7" name="Gráfico 36">
            <a:extLst>
              <a:ext uri="{FF2B5EF4-FFF2-40B4-BE49-F238E27FC236}">
                <a16:creationId xmlns:a16="http://schemas.microsoft.com/office/drawing/2014/main" id="{055515CF-94B7-C143-3A26-82A853C57EF4}"/>
              </a:ext>
            </a:extLst>
          </p:cNvPr>
          <p:cNvGraphicFramePr>
            <a:graphicFrameLocks/>
          </p:cNvGraphicFramePr>
          <p:nvPr>
            <p:extLst>
              <p:ext uri="{D42A27DB-BD31-4B8C-83A1-F6EECF244321}">
                <p14:modId xmlns:p14="http://schemas.microsoft.com/office/powerpoint/2010/main" val="3232759253"/>
              </p:ext>
            </p:extLst>
          </p:nvPr>
        </p:nvGraphicFramePr>
        <p:xfrm>
          <a:off x="7584193" y="1166570"/>
          <a:ext cx="4504830" cy="18666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Tabla 38">
            <a:extLst>
              <a:ext uri="{FF2B5EF4-FFF2-40B4-BE49-F238E27FC236}">
                <a16:creationId xmlns:a16="http://schemas.microsoft.com/office/drawing/2014/main" id="{190D9EE4-CF57-BB17-929D-021C2EDE4D90}"/>
              </a:ext>
            </a:extLst>
          </p:cNvPr>
          <p:cNvGraphicFramePr>
            <a:graphicFrameLocks noGrp="1"/>
          </p:cNvGraphicFramePr>
          <p:nvPr/>
        </p:nvGraphicFramePr>
        <p:xfrm>
          <a:off x="9017518" y="3221509"/>
          <a:ext cx="1908209" cy="648797"/>
        </p:xfrm>
        <a:graphic>
          <a:graphicData uri="http://schemas.openxmlformats.org/drawingml/2006/table">
            <a:tbl>
              <a:tblPr firstRow="1" bandRow="1">
                <a:tableStyleId>{69CF1AB2-1976-4502-BF36-3FF5EA218861}</a:tableStyleId>
              </a:tblPr>
              <a:tblGrid>
                <a:gridCol w="528416">
                  <a:extLst>
                    <a:ext uri="{9D8B030D-6E8A-4147-A177-3AD203B41FA5}">
                      <a16:colId xmlns:a16="http://schemas.microsoft.com/office/drawing/2014/main" val="1374770213"/>
                    </a:ext>
                  </a:extLst>
                </a:gridCol>
                <a:gridCol w="1379793">
                  <a:extLst>
                    <a:ext uri="{9D8B030D-6E8A-4147-A177-3AD203B41FA5}">
                      <a16:colId xmlns:a16="http://schemas.microsoft.com/office/drawing/2014/main" val="3924596930"/>
                    </a:ext>
                  </a:extLst>
                </a:gridCol>
              </a:tblGrid>
              <a:tr h="343997">
                <a:tc>
                  <a:txBody>
                    <a:bodyPr/>
                    <a:lstStyle/>
                    <a:p>
                      <a:r>
                        <a:rPr lang="es-ES" sz="1400" b="1">
                          <a:latin typeface="Bahnschrift" panose="020B0502040204020203" pitchFamily="34" charset="0"/>
                        </a:rPr>
                        <a:t>5</a:t>
                      </a:r>
                      <a:endParaRPr lang="es-EC" sz="1400" b="1">
                        <a:latin typeface="Bahnschrift" panose="020B0502040204020203" pitchFamily="34" charset="0"/>
                      </a:endParaRPr>
                    </a:p>
                  </a:txBody>
                  <a:tcPr/>
                </a:tc>
                <a:tc>
                  <a:txBody>
                    <a:bodyPr/>
                    <a:lstStyle/>
                    <a:p>
                      <a:r>
                        <a:rPr lang="es-ES" sz="1400" b="0" dirty="0">
                          <a:latin typeface="Bahnschrift" panose="020B0502040204020203" pitchFamily="34" charset="0"/>
                        </a:rPr>
                        <a:t>Sin Actualizar</a:t>
                      </a:r>
                      <a:endParaRPr lang="es-EC" sz="1400" b="0" dirty="0">
                        <a:latin typeface="Bahnschrift" panose="020B0502040204020203" pitchFamily="34" charset="0"/>
                      </a:endParaRPr>
                    </a:p>
                  </a:txBody>
                  <a:tcPr/>
                </a:tc>
                <a:extLst>
                  <a:ext uri="{0D108BD9-81ED-4DB2-BD59-A6C34878D82A}">
                    <a16:rowId xmlns:a16="http://schemas.microsoft.com/office/drawing/2014/main" val="1877976498"/>
                  </a:ext>
                </a:extLst>
              </a:tr>
              <a:tr h="276587">
                <a:tc>
                  <a:txBody>
                    <a:bodyPr/>
                    <a:lstStyle/>
                    <a:p>
                      <a:r>
                        <a:rPr lang="es-ES" sz="1400" b="1">
                          <a:latin typeface="Bahnschrift" panose="020B0502040204020203" pitchFamily="34" charset="0"/>
                        </a:rPr>
                        <a:t>415</a:t>
                      </a:r>
                      <a:endParaRPr lang="es-EC" sz="1400" b="1">
                        <a:latin typeface="Bahnschrift" panose="020B0502040204020203" pitchFamily="34" charset="0"/>
                      </a:endParaRPr>
                    </a:p>
                  </a:txBody>
                  <a:tcPr/>
                </a:tc>
                <a:tc>
                  <a:txBody>
                    <a:bodyPr/>
                    <a:lstStyle/>
                    <a:p>
                      <a:r>
                        <a:rPr lang="es-ES" sz="1400" b="0" dirty="0">
                          <a:latin typeface="Bahnschrift" panose="020B0502040204020203" pitchFamily="34" charset="0"/>
                        </a:rPr>
                        <a:t>Actualizados</a:t>
                      </a:r>
                      <a:endParaRPr lang="es-EC" sz="1400" b="0" dirty="0">
                        <a:latin typeface="Bahnschrift" panose="020B0502040204020203" pitchFamily="34" charset="0"/>
                      </a:endParaRPr>
                    </a:p>
                  </a:txBody>
                  <a:tcPr/>
                </a:tc>
                <a:extLst>
                  <a:ext uri="{0D108BD9-81ED-4DB2-BD59-A6C34878D82A}">
                    <a16:rowId xmlns:a16="http://schemas.microsoft.com/office/drawing/2014/main" val="2320789943"/>
                  </a:ext>
                </a:extLst>
              </a:tr>
            </a:tbl>
          </a:graphicData>
        </a:graphic>
      </p:graphicFrame>
    </p:spTree>
    <p:extLst>
      <p:ext uri="{BB962C8B-B14F-4D97-AF65-F5344CB8AC3E}">
        <p14:creationId xmlns:p14="http://schemas.microsoft.com/office/powerpoint/2010/main" val="1750477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D3667-CEF4-1603-FEC7-91594F2D196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49F412D6-2D2F-E8DF-BD52-038B5F72FE00}"/>
              </a:ext>
            </a:extLst>
          </p:cNvPr>
          <p:cNvSpPr/>
          <p:nvPr/>
        </p:nvSpPr>
        <p:spPr>
          <a:xfrm>
            <a:off x="-1" y="0"/>
            <a:ext cx="11937443" cy="677258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90BB45CA-6C3B-2E45-25F8-A3DE51638920}"/>
              </a:ext>
            </a:extLst>
          </p:cNvPr>
          <p:cNvSpPr/>
          <p:nvPr/>
        </p:nvSpPr>
        <p:spPr>
          <a:xfrm>
            <a:off x="0" y="2562329"/>
            <a:ext cx="9405258" cy="164793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CuadroTexto 1">
            <a:extLst>
              <a:ext uri="{FF2B5EF4-FFF2-40B4-BE49-F238E27FC236}">
                <a16:creationId xmlns:a16="http://schemas.microsoft.com/office/drawing/2014/main" id="{E25763CC-1496-8C01-8524-FB4DA41D9657}"/>
              </a:ext>
            </a:extLst>
          </p:cNvPr>
          <p:cNvSpPr txBox="1"/>
          <p:nvPr/>
        </p:nvSpPr>
        <p:spPr>
          <a:xfrm>
            <a:off x="2207569" y="3105834"/>
            <a:ext cx="5606249"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a:ln>
                  <a:noFill/>
                </a:ln>
                <a:solidFill>
                  <a:srgbClr val="103254"/>
                </a:solidFill>
                <a:effectLst/>
                <a:uLnTx/>
                <a:uFillTx/>
                <a:latin typeface="Century Gothic" panose="020B0502020202020204" pitchFamily="34" charset="0"/>
                <a:ea typeface="+mn-ea"/>
                <a:cs typeface="+mn-cs"/>
              </a:rPr>
              <a:t>NORMATIVAS INTERNAS</a:t>
            </a:r>
          </a:p>
        </p:txBody>
      </p:sp>
    </p:spTree>
    <p:extLst>
      <p:ext uri="{BB962C8B-B14F-4D97-AF65-F5344CB8AC3E}">
        <p14:creationId xmlns:p14="http://schemas.microsoft.com/office/powerpoint/2010/main" val="2749797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2454C8C1-8454-5AD7-2657-DB11419A329C}"/>
              </a:ext>
            </a:extLst>
          </p:cNvPr>
          <p:cNvSpPr>
            <a:spLocks noGrp="1"/>
          </p:cNvSpPr>
          <p:nvPr>
            <p:ph type="body" sz="quarter" idx="27"/>
          </p:nvPr>
        </p:nvSpPr>
        <p:spPr>
          <a:xfrm>
            <a:off x="6576867" y="424444"/>
            <a:ext cx="5028097" cy="617012"/>
          </a:xfrm>
          <a:ln>
            <a:solidFill>
              <a:schemeClr val="tx1">
                <a:lumMod val="75000"/>
                <a:lumOff val="25000"/>
              </a:schemeClr>
            </a:solidFill>
          </a:ln>
        </p:spPr>
        <p:txBody>
          <a:bodyPr/>
          <a:lstStyle/>
          <a:p>
            <a:r>
              <a:rPr lang="es-ES" dirty="0"/>
              <a:t>1. Reglamento de Administración de Subprocesos y Estándares de Diagramación</a:t>
            </a:r>
            <a:endParaRPr lang="es-EC" dirty="0"/>
          </a:p>
        </p:txBody>
      </p:sp>
      <p:sp>
        <p:nvSpPr>
          <p:cNvPr id="8" name="Marcador de texto 7">
            <a:extLst>
              <a:ext uri="{FF2B5EF4-FFF2-40B4-BE49-F238E27FC236}">
                <a16:creationId xmlns:a16="http://schemas.microsoft.com/office/drawing/2014/main" id="{54F68407-86B6-55C4-6650-2041B7DD7940}"/>
              </a:ext>
            </a:extLst>
          </p:cNvPr>
          <p:cNvSpPr>
            <a:spLocks noGrp="1"/>
          </p:cNvSpPr>
          <p:nvPr>
            <p:ph type="body" sz="quarter" idx="28"/>
          </p:nvPr>
        </p:nvSpPr>
        <p:spPr>
          <a:xfrm>
            <a:off x="6576868" y="1041456"/>
            <a:ext cx="5028097" cy="496400"/>
          </a:xfrm>
        </p:spPr>
        <p:txBody>
          <a:bodyPr/>
          <a:lstStyle/>
          <a:p>
            <a:pPr algn="just"/>
            <a:r>
              <a:rPr lang="es-ES"/>
              <a:t>Estándar de gestión de flujogramas de subprocesos y responsabilidades que deben cumplir las áreas de la Organización para crear, mantener y actualizar los subprocesos.</a:t>
            </a:r>
            <a:endParaRPr lang="es-EC"/>
          </a:p>
        </p:txBody>
      </p:sp>
      <p:sp>
        <p:nvSpPr>
          <p:cNvPr id="5" name="Marcador de pie de página 4">
            <a:extLst>
              <a:ext uri="{FF2B5EF4-FFF2-40B4-BE49-F238E27FC236}">
                <a16:creationId xmlns:a16="http://schemas.microsoft.com/office/drawing/2014/main" id="{27E63297-7BE4-5561-C6D9-54A3B98284DB}"/>
              </a:ext>
            </a:extLst>
          </p:cNvPr>
          <p:cNvSpPr>
            <a:spLocks noGrp="1"/>
          </p:cNvSpPr>
          <p:nvPr>
            <p:ph type="ftr" sz="quarter" idx="76"/>
          </p:nvPr>
        </p:nvSpPr>
        <p:spPr>
          <a:xfrm>
            <a:off x="601886" y="4898991"/>
            <a:ext cx="3989779" cy="365125"/>
          </a:xfrm>
        </p:spPr>
        <p:txBody>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600" b="0" i="0" u="none" strike="noStrike" kern="1200" cap="none" spc="0" normalizeH="0" baseline="0" noProof="0" dirty="0">
                <a:ln>
                  <a:noFill/>
                </a:ln>
                <a:solidFill>
                  <a:srgbClr val="FFFFFF"/>
                </a:solidFill>
                <a:effectLst/>
                <a:uLnTx/>
                <a:uFillTx/>
                <a:latin typeface="Abadi"/>
                <a:ea typeface="+mn-ea"/>
                <a:cs typeface="+mn-cs"/>
              </a:rPr>
              <a:t>Dinámica del Negocio</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600" b="0" i="0" u="none" strike="noStrike" kern="1200" cap="none" spc="0" normalizeH="0" baseline="0" noProof="0" dirty="0">
                <a:ln>
                  <a:noFill/>
                </a:ln>
                <a:solidFill>
                  <a:srgbClr val="FFFFFF"/>
                </a:solidFill>
                <a:effectLst/>
                <a:uLnTx/>
                <a:uFillTx/>
                <a:latin typeface="Abadi"/>
                <a:ea typeface="+mn-ea"/>
                <a:cs typeface="+mn-cs"/>
              </a:rPr>
              <a:t>Estructura Organizacional</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600" b="0" i="0" u="none" strike="noStrike" kern="1200" cap="none" spc="0" normalizeH="0" baseline="0" noProof="0" dirty="0">
                <a:ln>
                  <a:noFill/>
                </a:ln>
                <a:solidFill>
                  <a:srgbClr val="FFFFFF"/>
                </a:solidFill>
                <a:effectLst/>
                <a:uLnTx/>
                <a:uFillTx/>
                <a:latin typeface="Abadi"/>
                <a:ea typeface="+mn-ea"/>
                <a:cs typeface="+mn-cs"/>
              </a:rPr>
              <a:t>Niveles de Aprobación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600" b="0" i="0" u="none" strike="noStrike" kern="1200" cap="none" spc="0" normalizeH="0" baseline="0" noProof="0" dirty="0">
                <a:ln>
                  <a:noFill/>
                </a:ln>
                <a:solidFill>
                  <a:srgbClr val="FFFFFF"/>
                </a:solidFill>
                <a:effectLst/>
                <a:uLnTx/>
                <a:uFillTx/>
                <a:latin typeface="Abadi"/>
                <a:ea typeface="+mn-ea"/>
                <a:cs typeface="+mn-cs"/>
              </a:rPr>
              <a:t>Requerimientos Regulatorios</a:t>
            </a:r>
          </a:p>
        </p:txBody>
      </p:sp>
      <p:sp>
        <p:nvSpPr>
          <p:cNvPr id="32" name="CuadroTexto 31">
            <a:extLst>
              <a:ext uri="{FF2B5EF4-FFF2-40B4-BE49-F238E27FC236}">
                <a16:creationId xmlns:a16="http://schemas.microsoft.com/office/drawing/2014/main" id="{9F1883AF-25DB-E050-5F2A-87AC426477E5}"/>
              </a:ext>
            </a:extLst>
          </p:cNvPr>
          <p:cNvSpPr txBox="1"/>
          <p:nvPr/>
        </p:nvSpPr>
        <p:spPr>
          <a:xfrm>
            <a:off x="892047" y="1335542"/>
            <a:ext cx="3534480" cy="1384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srgbClr val="FFFFFF"/>
                </a:solidFill>
                <a:effectLst/>
                <a:uLnTx/>
                <a:uFillTx/>
                <a:latin typeface="Montserrat Black" panose="00000A00000000000000" pitchFamily="2" charset="0"/>
                <a:ea typeface="맑은 고딕" panose="020B0503020000020004" pitchFamily="34" charset="-127"/>
                <a:cs typeface="+mn-cs"/>
              </a:rPr>
              <a:t>ACTUALIZACIÓN NORMATIVAS INTERNAS</a:t>
            </a:r>
          </a:p>
        </p:txBody>
      </p:sp>
      <p:cxnSp>
        <p:nvCxnSpPr>
          <p:cNvPr id="34" name="Conector recto 33">
            <a:extLst>
              <a:ext uri="{FF2B5EF4-FFF2-40B4-BE49-F238E27FC236}">
                <a16:creationId xmlns:a16="http://schemas.microsoft.com/office/drawing/2014/main" id="{B0E14F83-651A-3E88-6D07-512C3CD2DF31}"/>
              </a:ext>
            </a:extLst>
          </p:cNvPr>
          <p:cNvCxnSpPr>
            <a:cxnSpLocks/>
          </p:cNvCxnSpPr>
          <p:nvPr/>
        </p:nvCxnSpPr>
        <p:spPr>
          <a:xfrm>
            <a:off x="640840" y="1324009"/>
            <a:ext cx="0" cy="1526527"/>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2" name="CuadroTexto 41">
            <a:extLst>
              <a:ext uri="{FF2B5EF4-FFF2-40B4-BE49-F238E27FC236}">
                <a16:creationId xmlns:a16="http://schemas.microsoft.com/office/drawing/2014/main" id="{B27DE555-A232-E539-940E-55BACE208839}"/>
              </a:ext>
            </a:extLst>
          </p:cNvPr>
          <p:cNvSpPr txBox="1"/>
          <p:nvPr/>
        </p:nvSpPr>
        <p:spPr>
          <a:xfrm>
            <a:off x="601887" y="3994751"/>
            <a:ext cx="3989779" cy="369332"/>
          </a:xfrm>
          <a:prstGeom prst="rect">
            <a:avLst/>
          </a:prstGeom>
          <a:solidFill>
            <a:schemeClr val="tx2">
              <a:lumMod val="75000"/>
              <a:lumOff val="2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a:ln>
                  <a:noFill/>
                </a:ln>
                <a:solidFill>
                  <a:srgbClr val="FFFFFF"/>
                </a:solidFill>
                <a:effectLst/>
                <a:uLnTx/>
                <a:uFillTx/>
                <a:latin typeface="Abadi"/>
                <a:ea typeface="+mn-ea"/>
                <a:cs typeface="+mn-cs"/>
              </a:rPr>
              <a:t>Criterios de Actualización:</a:t>
            </a:r>
          </a:p>
        </p:txBody>
      </p:sp>
      <p:sp>
        <p:nvSpPr>
          <p:cNvPr id="44" name="Marcador de texto 6">
            <a:extLst>
              <a:ext uri="{FF2B5EF4-FFF2-40B4-BE49-F238E27FC236}">
                <a16:creationId xmlns:a16="http://schemas.microsoft.com/office/drawing/2014/main" id="{069CBFE2-C55B-30C9-8872-181BFFD28E3D}"/>
              </a:ext>
            </a:extLst>
          </p:cNvPr>
          <p:cNvSpPr txBox="1">
            <a:spLocks/>
          </p:cNvSpPr>
          <p:nvPr/>
        </p:nvSpPr>
        <p:spPr>
          <a:xfrm>
            <a:off x="6547165" y="3730324"/>
            <a:ext cx="5028097" cy="617012"/>
          </a:xfrm>
          <a:prstGeom prst="rect">
            <a:avLst/>
          </a:prstGeom>
          <a:ln>
            <a:solidFill>
              <a:schemeClr val="tx1">
                <a:lumMod val="75000"/>
                <a:lumOff val="25000"/>
              </a:schemeClr>
            </a:solidFill>
          </a:ln>
        </p:spPr>
        <p:txBody>
          <a:bodyPr vert="horz" lIns="91440" tIns="45720" rIns="91440" bIns="45720" rtlCol="0" anchor="b">
            <a:noAutofit/>
          </a:bodyPr>
          <a:lstStyle>
            <a:defPPr>
              <a:defRPr lang="es-ES"/>
            </a:defPPr>
            <a:lvl1pPr marL="0" indent="0" algn="l" defTabSz="914400" rtl="0" eaLnBrk="1" latinLnBrk="0" hangingPunct="1">
              <a:lnSpc>
                <a:spcPct val="100000"/>
              </a:lnSpc>
              <a:spcBef>
                <a:spcPts val="1000"/>
              </a:spcBef>
              <a:buFont typeface="Arial" panose="020B0604020202020204" pitchFamily="34" charset="0"/>
              <a:buNone/>
              <a:defRPr lang="es-ES" sz="1800" b="1" i="0" kern="1200">
                <a:solidFill>
                  <a:schemeClr val="bg1"/>
                </a:solidFill>
                <a:latin typeface="+mn-lt"/>
                <a:ea typeface="+mj-ea"/>
                <a:cs typeface="Posterama" panose="020B0504020200020000"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s-ES"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9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s-ES"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 sz="1800" b="1" i="0" u="none" strike="noStrike" kern="1200" cap="none" spc="0" normalizeH="0" baseline="0" noProof="0">
                <a:ln>
                  <a:noFill/>
                </a:ln>
                <a:solidFill>
                  <a:srgbClr val="FFFFFF"/>
                </a:solidFill>
                <a:effectLst/>
                <a:uLnTx/>
                <a:uFillTx/>
                <a:latin typeface="Abadi"/>
                <a:ea typeface="+mj-ea"/>
                <a:cs typeface="Posterama" panose="020B0504020200020000" pitchFamily="34" charset="0"/>
              </a:rPr>
              <a:t>3. Metodología de Creación  y Clasificación de Procesos en Líneas de Negocio</a:t>
            </a:r>
          </a:p>
        </p:txBody>
      </p:sp>
      <p:sp>
        <p:nvSpPr>
          <p:cNvPr id="46" name="Marcador de texto 7">
            <a:extLst>
              <a:ext uri="{FF2B5EF4-FFF2-40B4-BE49-F238E27FC236}">
                <a16:creationId xmlns:a16="http://schemas.microsoft.com/office/drawing/2014/main" id="{30794102-C6BC-4154-825D-0A06B68F8B84}"/>
              </a:ext>
            </a:extLst>
          </p:cNvPr>
          <p:cNvSpPr txBox="1">
            <a:spLocks/>
          </p:cNvSpPr>
          <p:nvPr/>
        </p:nvSpPr>
        <p:spPr>
          <a:xfrm>
            <a:off x="6547166" y="4347336"/>
            <a:ext cx="5028097" cy="496400"/>
          </a:xfrm>
          <a:prstGeom prst="rect">
            <a:avLst/>
          </a:prstGeom>
        </p:spPr>
        <p:txBody>
          <a:bodyPr vert="horz" lIns="91440" tIns="45720" rIns="91440" bIns="45720" rtlCol="0">
            <a:noAutofit/>
          </a:bodyPr>
          <a:lstStyle>
            <a:defPPr>
              <a:defRPr lang="es-ES"/>
            </a:defPPr>
            <a:lvl1pPr marL="0" indent="0" algn="l" defTabSz="914400" rtl="0" eaLnBrk="1" latinLnBrk="0" hangingPunct="1">
              <a:lnSpc>
                <a:spcPct val="90000"/>
              </a:lnSpc>
              <a:spcBef>
                <a:spcPts val="0"/>
              </a:spcBef>
              <a:buFont typeface="Arial" panose="020B0604020202020204" pitchFamily="34" charset="0"/>
              <a:buNone/>
              <a:defRPr lang="es-ES" sz="1400" b="0" i="0" kern="1200">
                <a:solidFill>
                  <a:schemeClr val="bg1"/>
                </a:solidFill>
                <a:latin typeface="+mn-lt"/>
                <a:ea typeface="+mn-ea"/>
                <a:cs typeface="Posterama" panose="020B0504020200020000"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s-ES"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9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s-ES"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s-ES" sz="1400" b="0" i="0" u="none" strike="noStrike" kern="1200" cap="none" spc="0" normalizeH="0" baseline="0" noProof="0" dirty="0">
                <a:ln>
                  <a:noFill/>
                </a:ln>
                <a:solidFill>
                  <a:srgbClr val="FFFFFF"/>
                </a:solidFill>
                <a:effectLst/>
                <a:uLnTx/>
                <a:uFillTx/>
                <a:latin typeface="Abadi"/>
                <a:ea typeface="+mn-ea"/>
                <a:cs typeface="Posterama" panose="020B0504020200020000" pitchFamily="34" charset="0"/>
              </a:rPr>
              <a:t>Estandarizar la agrupación de los procesos por</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s-ES" sz="1400" b="0" i="0" u="none" strike="noStrike" kern="1200" cap="none" spc="0" normalizeH="0" baseline="0" noProof="0" dirty="0">
                <a:ln>
                  <a:noFill/>
                </a:ln>
                <a:solidFill>
                  <a:srgbClr val="FFFFFF"/>
                </a:solidFill>
                <a:effectLst/>
                <a:uLnTx/>
                <a:uFillTx/>
                <a:latin typeface="Abadi"/>
                <a:ea typeface="+mn-ea"/>
                <a:cs typeface="Posterama" panose="020B0504020200020000" pitchFamily="34" charset="0"/>
              </a:rPr>
              <a:t>Líneas de Negocio.</a:t>
            </a:r>
          </a:p>
        </p:txBody>
      </p:sp>
      <p:sp>
        <p:nvSpPr>
          <p:cNvPr id="48" name="Marcador de texto 6">
            <a:extLst>
              <a:ext uri="{FF2B5EF4-FFF2-40B4-BE49-F238E27FC236}">
                <a16:creationId xmlns:a16="http://schemas.microsoft.com/office/drawing/2014/main" id="{FFF4BA29-2696-74C5-957E-E5709082B618}"/>
              </a:ext>
            </a:extLst>
          </p:cNvPr>
          <p:cNvSpPr txBox="1">
            <a:spLocks/>
          </p:cNvSpPr>
          <p:nvPr/>
        </p:nvSpPr>
        <p:spPr>
          <a:xfrm>
            <a:off x="6562015" y="2084672"/>
            <a:ext cx="5028097" cy="617012"/>
          </a:xfrm>
          <a:prstGeom prst="rect">
            <a:avLst/>
          </a:prstGeom>
          <a:ln>
            <a:solidFill>
              <a:schemeClr val="tx1">
                <a:lumMod val="75000"/>
                <a:lumOff val="25000"/>
              </a:schemeClr>
            </a:solidFill>
          </a:ln>
        </p:spPr>
        <p:txBody>
          <a:bodyPr vert="horz" lIns="91440" tIns="45720" rIns="91440" bIns="45720" rtlCol="0" anchor="b">
            <a:noAutofit/>
          </a:bodyPr>
          <a:lstStyle>
            <a:defPPr>
              <a:defRPr lang="es-ES"/>
            </a:defPPr>
            <a:lvl1pPr marL="0" indent="0" algn="l" defTabSz="914400" rtl="0" eaLnBrk="1" latinLnBrk="0" hangingPunct="1">
              <a:lnSpc>
                <a:spcPct val="100000"/>
              </a:lnSpc>
              <a:spcBef>
                <a:spcPts val="1000"/>
              </a:spcBef>
              <a:buFont typeface="Arial" panose="020B0604020202020204" pitchFamily="34" charset="0"/>
              <a:buNone/>
              <a:defRPr lang="es-ES" sz="1800" b="1" i="0" kern="1200">
                <a:solidFill>
                  <a:schemeClr val="bg1"/>
                </a:solidFill>
                <a:latin typeface="+mn-lt"/>
                <a:ea typeface="+mj-ea"/>
                <a:cs typeface="Posterama" panose="020B0504020200020000"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s-ES"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9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s-ES"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 sz="1800" b="1" i="0" u="none" strike="noStrike" kern="1200" cap="none" spc="0" normalizeH="0" baseline="0" noProof="0">
                <a:ln>
                  <a:noFill/>
                </a:ln>
                <a:solidFill>
                  <a:srgbClr val="FFFFFF"/>
                </a:solidFill>
                <a:effectLst/>
                <a:uLnTx/>
                <a:uFillTx/>
                <a:latin typeface="Abadi"/>
                <a:ea typeface="+mj-ea"/>
                <a:cs typeface="Posterama" panose="020B0504020200020000" pitchFamily="34" charset="0"/>
              </a:rPr>
              <a:t>2. Política de Gestión de Procesos Organizacionales</a:t>
            </a:r>
          </a:p>
        </p:txBody>
      </p:sp>
      <p:sp>
        <p:nvSpPr>
          <p:cNvPr id="50" name="Marcador de texto 7">
            <a:extLst>
              <a:ext uri="{FF2B5EF4-FFF2-40B4-BE49-F238E27FC236}">
                <a16:creationId xmlns:a16="http://schemas.microsoft.com/office/drawing/2014/main" id="{28F7C450-842D-0B8D-BDD8-D9F45C03AA40}"/>
              </a:ext>
            </a:extLst>
          </p:cNvPr>
          <p:cNvSpPr txBox="1">
            <a:spLocks/>
          </p:cNvSpPr>
          <p:nvPr/>
        </p:nvSpPr>
        <p:spPr>
          <a:xfrm>
            <a:off x="6562016" y="2741012"/>
            <a:ext cx="5028097" cy="496400"/>
          </a:xfrm>
          <a:prstGeom prst="rect">
            <a:avLst/>
          </a:prstGeom>
        </p:spPr>
        <p:txBody>
          <a:bodyPr vert="horz" lIns="91440" tIns="45720" rIns="91440" bIns="45720" rtlCol="0">
            <a:noAutofit/>
          </a:bodyPr>
          <a:lstStyle>
            <a:defPPr>
              <a:defRPr lang="es-ES"/>
            </a:defPPr>
            <a:lvl1pPr marL="0" indent="0" algn="l" defTabSz="914400" rtl="0" eaLnBrk="1" latinLnBrk="0" hangingPunct="1">
              <a:lnSpc>
                <a:spcPct val="90000"/>
              </a:lnSpc>
              <a:spcBef>
                <a:spcPts val="0"/>
              </a:spcBef>
              <a:buFont typeface="Arial" panose="020B0604020202020204" pitchFamily="34" charset="0"/>
              <a:buNone/>
              <a:defRPr lang="es-ES" sz="1400" b="0" i="0" kern="1200">
                <a:solidFill>
                  <a:schemeClr val="bg1"/>
                </a:solidFill>
                <a:latin typeface="+mn-lt"/>
                <a:ea typeface="+mn-ea"/>
                <a:cs typeface="Posterama" panose="020B0504020200020000"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s-ES"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9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s-ES"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s-ES" sz="1400" b="0" i="0" u="none" strike="noStrike" kern="1200" cap="none" spc="0" normalizeH="0" baseline="0" noProof="0" dirty="0">
                <a:ln>
                  <a:noFill/>
                </a:ln>
                <a:solidFill>
                  <a:srgbClr val="FFFFFF"/>
                </a:solidFill>
                <a:effectLst/>
                <a:uLnTx/>
                <a:uFillTx/>
                <a:latin typeface="Abadi"/>
                <a:ea typeface="+mn-ea"/>
                <a:cs typeface="Posterama" panose="020B0504020200020000" pitchFamily="34" charset="0"/>
              </a:rPr>
              <a:t>Orientar las actividades y controles de la Organización a una visión de procesos de negocio, basados en la administración de riesgos</a:t>
            </a:r>
          </a:p>
        </p:txBody>
      </p:sp>
      <p:sp>
        <p:nvSpPr>
          <p:cNvPr id="52" name="Marcador de texto 6">
            <a:extLst>
              <a:ext uri="{FF2B5EF4-FFF2-40B4-BE49-F238E27FC236}">
                <a16:creationId xmlns:a16="http://schemas.microsoft.com/office/drawing/2014/main" id="{B2F4088F-4EF9-A297-12AD-1FDD2FDAF8BA}"/>
              </a:ext>
            </a:extLst>
          </p:cNvPr>
          <p:cNvSpPr txBox="1">
            <a:spLocks/>
          </p:cNvSpPr>
          <p:nvPr/>
        </p:nvSpPr>
        <p:spPr>
          <a:xfrm>
            <a:off x="6562015" y="5212548"/>
            <a:ext cx="5028097" cy="617012"/>
          </a:xfrm>
          <a:prstGeom prst="rect">
            <a:avLst/>
          </a:prstGeom>
          <a:ln>
            <a:solidFill>
              <a:schemeClr val="tx1">
                <a:lumMod val="75000"/>
                <a:lumOff val="25000"/>
              </a:schemeClr>
            </a:solidFill>
          </a:ln>
        </p:spPr>
        <p:txBody>
          <a:bodyPr vert="horz" lIns="91440" tIns="45720" rIns="91440" bIns="45720" rtlCol="0" anchor="b">
            <a:noAutofit/>
          </a:bodyPr>
          <a:lstStyle>
            <a:defPPr>
              <a:defRPr lang="es-ES"/>
            </a:defPPr>
            <a:lvl1pPr marL="0" indent="0" algn="l" defTabSz="914400" rtl="0" eaLnBrk="1" latinLnBrk="0" hangingPunct="1">
              <a:lnSpc>
                <a:spcPct val="100000"/>
              </a:lnSpc>
              <a:spcBef>
                <a:spcPts val="1000"/>
              </a:spcBef>
              <a:buFont typeface="Arial" panose="020B0604020202020204" pitchFamily="34" charset="0"/>
              <a:buNone/>
              <a:defRPr lang="es-ES" sz="1800" b="1" i="0" kern="1200">
                <a:solidFill>
                  <a:schemeClr val="bg1"/>
                </a:solidFill>
                <a:latin typeface="+mn-lt"/>
                <a:ea typeface="+mj-ea"/>
                <a:cs typeface="Posterama" panose="020B0504020200020000"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s-ES"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9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s-ES"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 sz="1800" b="1" i="0" u="none" strike="noStrike" kern="1200" cap="none" spc="0" normalizeH="0" baseline="0" noProof="0">
                <a:ln>
                  <a:noFill/>
                </a:ln>
                <a:solidFill>
                  <a:srgbClr val="FFFFFF"/>
                </a:solidFill>
                <a:effectLst/>
                <a:uLnTx/>
                <a:uFillTx/>
                <a:latin typeface="Abadi"/>
                <a:ea typeface="+mj-ea"/>
                <a:cs typeface="Posterama" panose="020B0504020200020000" pitchFamily="34" charset="0"/>
              </a:rPr>
              <a:t>4. Metodología de Elaboración de Matriz de Riesgos</a:t>
            </a:r>
          </a:p>
        </p:txBody>
      </p:sp>
      <p:sp>
        <p:nvSpPr>
          <p:cNvPr id="53" name="Marcador de texto 7">
            <a:extLst>
              <a:ext uri="{FF2B5EF4-FFF2-40B4-BE49-F238E27FC236}">
                <a16:creationId xmlns:a16="http://schemas.microsoft.com/office/drawing/2014/main" id="{3EE4E218-83D8-03ED-9A27-4FC24C20BA1B}"/>
              </a:ext>
            </a:extLst>
          </p:cNvPr>
          <p:cNvSpPr txBox="1">
            <a:spLocks/>
          </p:cNvSpPr>
          <p:nvPr/>
        </p:nvSpPr>
        <p:spPr>
          <a:xfrm>
            <a:off x="6562016" y="5829560"/>
            <a:ext cx="5028097" cy="496400"/>
          </a:xfrm>
          <a:prstGeom prst="rect">
            <a:avLst/>
          </a:prstGeom>
        </p:spPr>
        <p:txBody>
          <a:bodyPr vert="horz" lIns="91440" tIns="45720" rIns="91440" bIns="45720" rtlCol="0">
            <a:noAutofit/>
          </a:bodyPr>
          <a:lstStyle>
            <a:defPPr>
              <a:defRPr lang="es-ES"/>
            </a:defPPr>
            <a:lvl1pPr marL="0" indent="0" algn="l" defTabSz="914400" rtl="0" eaLnBrk="1" latinLnBrk="0" hangingPunct="1">
              <a:lnSpc>
                <a:spcPct val="90000"/>
              </a:lnSpc>
              <a:spcBef>
                <a:spcPts val="0"/>
              </a:spcBef>
              <a:buFont typeface="Arial" panose="020B0604020202020204" pitchFamily="34" charset="0"/>
              <a:buNone/>
              <a:defRPr lang="es-ES" sz="1400" b="0" i="0" kern="1200">
                <a:solidFill>
                  <a:schemeClr val="bg1"/>
                </a:solidFill>
                <a:latin typeface="+mn-lt"/>
                <a:ea typeface="+mn-ea"/>
                <a:cs typeface="Posterama" panose="020B0504020200020000"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s-ES"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9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s-ES"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s-ES" sz="1400" b="0" i="0" u="none" strike="noStrike" kern="1200" cap="none" spc="0" normalizeH="0" baseline="0" noProof="0" dirty="0">
                <a:ln>
                  <a:noFill/>
                </a:ln>
                <a:solidFill>
                  <a:srgbClr val="FFFFFF"/>
                </a:solidFill>
                <a:effectLst/>
                <a:uLnTx/>
                <a:uFillTx/>
                <a:latin typeface="Abadi"/>
                <a:ea typeface="+mn-ea"/>
                <a:cs typeface="Posterama" panose="020B0504020200020000" pitchFamily="34" charset="0"/>
              </a:rPr>
              <a:t>Instrumento para evaluar y monitorear los riesgos de manera</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s-ES" sz="1400" b="0" i="0" u="none" strike="noStrike" kern="1200" cap="none" spc="0" normalizeH="0" baseline="0" noProof="0" dirty="0">
                <a:ln>
                  <a:noFill/>
                </a:ln>
                <a:solidFill>
                  <a:srgbClr val="FFFFFF"/>
                </a:solidFill>
                <a:effectLst/>
                <a:uLnTx/>
                <a:uFillTx/>
                <a:latin typeface="Abadi"/>
                <a:ea typeface="+mn-ea"/>
                <a:cs typeface="Posterama" panose="020B0504020200020000" pitchFamily="34" charset="0"/>
              </a:rPr>
              <a:t>integral y constante.</a:t>
            </a:r>
          </a:p>
        </p:txBody>
      </p:sp>
      <p:pic>
        <p:nvPicPr>
          <p:cNvPr id="2052" name="Picture 4" descr="Persona que trabaja en papel azul y blanco a bordo">
            <a:extLst>
              <a:ext uri="{FF2B5EF4-FFF2-40B4-BE49-F238E27FC236}">
                <a16:creationId xmlns:a16="http://schemas.microsoft.com/office/drawing/2014/main" id="{E254C579-3E2A-34E0-1DF3-A95E02D3FE4F}"/>
              </a:ext>
            </a:extLst>
          </p:cNvPr>
          <p:cNvPicPr>
            <a:picLocks noGrp="1" noChangeAspect="1" noChangeArrowheads="1"/>
          </p:cNvPicPr>
          <p:nvPr>
            <p:ph type="pic" sz="quarter" idx="48"/>
          </p:nvPr>
        </p:nvPicPr>
        <p:blipFill>
          <a:blip r:embed="rId2">
            <a:extLst>
              <a:ext uri="{28A0092B-C50C-407E-A947-70E740481C1C}">
                <a14:useLocalDpi xmlns:a14="http://schemas.microsoft.com/office/drawing/2010/main" val="0"/>
              </a:ext>
            </a:extLst>
          </a:blip>
          <a:srcRect l="21189" r="21189"/>
          <a:stretch>
            <a:fillRect/>
          </a:stretch>
        </p:blipFill>
        <p:spPr bwMode="auto">
          <a:xfrm>
            <a:off x="5238750" y="460375"/>
            <a:ext cx="1173163" cy="1357313"/>
          </a:xfrm>
          <a:prstGeom prst="round2DiagRect">
            <a:avLst/>
          </a:prstGeom>
          <a:noFill/>
          <a:ln w="19050">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2054" name="Picture 6" descr="El bolígrafo del hombre de negocios señala la facturación con el informe del gráfico y usa la computadora portátil para los datos del análisis">
            <a:extLst>
              <a:ext uri="{FF2B5EF4-FFF2-40B4-BE49-F238E27FC236}">
                <a16:creationId xmlns:a16="http://schemas.microsoft.com/office/drawing/2014/main" id="{09371EF1-E003-0279-7868-598488E5BFD1}"/>
              </a:ext>
            </a:extLst>
          </p:cNvPr>
          <p:cNvPicPr>
            <a:picLocks noGrp="1" noChangeAspect="1" noChangeArrowheads="1"/>
          </p:cNvPicPr>
          <p:nvPr>
            <p:ph type="pic" sz="quarter" idx="69"/>
          </p:nvPr>
        </p:nvPicPr>
        <p:blipFill>
          <a:blip r:embed="rId3">
            <a:extLst>
              <a:ext uri="{28A0092B-C50C-407E-A947-70E740481C1C}">
                <a14:useLocalDpi xmlns:a14="http://schemas.microsoft.com/office/drawing/2010/main" val="0"/>
              </a:ext>
            </a:extLst>
          </a:blip>
          <a:srcRect l="21189" r="21189"/>
          <a:stretch>
            <a:fillRect/>
          </a:stretch>
        </p:blipFill>
        <p:spPr bwMode="auto">
          <a:xfrm>
            <a:off x="5238750" y="2028825"/>
            <a:ext cx="1173163" cy="1357313"/>
          </a:xfrm>
          <a:prstGeom prst="round2DiagRect">
            <a:avLst/>
          </a:prstGeom>
          <a:noFill/>
          <a:ln w="19050">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2056" name="Picture 8" descr="MacBook Pro">
            <a:extLst>
              <a:ext uri="{FF2B5EF4-FFF2-40B4-BE49-F238E27FC236}">
                <a16:creationId xmlns:a16="http://schemas.microsoft.com/office/drawing/2014/main" id="{9AEAE96D-A2B4-E08F-CCB3-12C2D4618E3B}"/>
              </a:ext>
            </a:extLst>
          </p:cNvPr>
          <p:cNvPicPr>
            <a:picLocks noGrp="1" noChangeAspect="1" noChangeArrowheads="1"/>
          </p:cNvPicPr>
          <p:nvPr>
            <p:ph type="pic" sz="quarter" idx="70"/>
          </p:nvPr>
        </p:nvPicPr>
        <p:blipFill>
          <a:blip r:embed="rId4">
            <a:extLst>
              <a:ext uri="{28A0092B-C50C-407E-A947-70E740481C1C}">
                <a14:useLocalDpi xmlns:a14="http://schemas.microsoft.com/office/drawing/2010/main" val="0"/>
              </a:ext>
            </a:extLst>
          </a:blip>
          <a:srcRect l="6784" r="6784"/>
          <a:stretch>
            <a:fillRect/>
          </a:stretch>
        </p:blipFill>
        <p:spPr bwMode="auto">
          <a:xfrm>
            <a:off x="5238750" y="3595688"/>
            <a:ext cx="1173163" cy="1357312"/>
          </a:xfrm>
          <a:prstGeom prst="round2DiagRect">
            <a:avLst/>
          </a:prstGeom>
          <a:noFill/>
          <a:ln w="19050">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2058" name="Picture 10" descr="Letrero rojo y blanco de prohibido fumar">
            <a:extLst>
              <a:ext uri="{FF2B5EF4-FFF2-40B4-BE49-F238E27FC236}">
                <a16:creationId xmlns:a16="http://schemas.microsoft.com/office/drawing/2014/main" id="{132B488A-E3CE-A012-F3B8-6B12806E19B5}"/>
              </a:ext>
            </a:extLst>
          </p:cNvPr>
          <p:cNvPicPr>
            <a:picLocks noGrp="1" noChangeAspect="1" noChangeArrowheads="1"/>
          </p:cNvPicPr>
          <p:nvPr>
            <p:ph type="pic" sz="quarter" idx="71"/>
          </p:nvPr>
        </p:nvPicPr>
        <p:blipFill>
          <a:blip r:embed="rId5">
            <a:extLst>
              <a:ext uri="{28A0092B-C50C-407E-A947-70E740481C1C}">
                <a14:useLocalDpi xmlns:a14="http://schemas.microsoft.com/office/drawing/2010/main" val="0"/>
              </a:ext>
            </a:extLst>
          </a:blip>
          <a:srcRect t="11389" b="11389"/>
          <a:stretch>
            <a:fillRect/>
          </a:stretch>
        </p:blipFill>
        <p:spPr bwMode="auto">
          <a:xfrm>
            <a:off x="5238750" y="5176838"/>
            <a:ext cx="1173163" cy="1358900"/>
          </a:xfrm>
          <a:prstGeom prst="round2DiagRect">
            <a:avLst/>
          </a:prstGeom>
          <a:noFill/>
          <a:ln w="19050">
            <a:solidFill>
              <a:schemeClr val="bg1">
                <a:lumMod val="9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02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bg/>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5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05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p:bldP spid="44" grpId="0" animBg="1"/>
      <p:bldP spid="46" grpId="0"/>
      <p:bldP spid="48" grpId="0" animBg="1"/>
      <p:bldP spid="50" grpId="0"/>
      <p:bldP spid="52" grpId="0" animBg="1"/>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3701B-66AE-A807-65D5-C82D57EF8CF6}"/>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D3B459AC-5546-7847-DBE5-F78CACEB53E0}"/>
              </a:ext>
            </a:extLst>
          </p:cNvPr>
          <p:cNvSpPr/>
          <p:nvPr/>
        </p:nvSpPr>
        <p:spPr>
          <a:xfrm>
            <a:off x="0" y="0"/>
            <a:ext cx="121920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CuadroTexto 5">
            <a:extLst>
              <a:ext uri="{FF2B5EF4-FFF2-40B4-BE49-F238E27FC236}">
                <a16:creationId xmlns:a16="http://schemas.microsoft.com/office/drawing/2014/main" id="{26803ADA-5102-A78B-3375-A671B54B37CA}"/>
              </a:ext>
            </a:extLst>
          </p:cNvPr>
          <p:cNvSpPr txBox="1"/>
          <p:nvPr/>
        </p:nvSpPr>
        <p:spPr>
          <a:xfrm>
            <a:off x="517974" y="616587"/>
            <a:ext cx="8162915"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2400" b="0" i="0" u="none" strike="noStrike" kern="1200" cap="none" spc="0" normalizeH="0" baseline="0" noProof="0">
                <a:ln>
                  <a:noFill/>
                </a:ln>
                <a:solidFill>
                  <a:prstClr val="white"/>
                </a:solidFill>
                <a:effectLst/>
                <a:uLnTx/>
                <a:uFillTx/>
                <a:latin typeface="Montserrat Black" panose="00000A00000000000000" pitchFamily="2" charset="0"/>
                <a:ea typeface="맑은 고딕" panose="020B0503020000020004" pitchFamily="34" charset="-127"/>
                <a:cs typeface="+mn-cs"/>
              </a:rPr>
              <a:t>ACTUALIZACIÓN NORMATIVAS INTERNAS</a:t>
            </a:r>
          </a:p>
        </p:txBody>
      </p:sp>
      <p:cxnSp>
        <p:nvCxnSpPr>
          <p:cNvPr id="7" name="Conector recto 6">
            <a:extLst>
              <a:ext uri="{FF2B5EF4-FFF2-40B4-BE49-F238E27FC236}">
                <a16:creationId xmlns:a16="http://schemas.microsoft.com/office/drawing/2014/main" id="{7A8D8D5C-E342-6045-E57F-840027620293}"/>
              </a:ext>
            </a:extLst>
          </p:cNvPr>
          <p:cNvCxnSpPr>
            <a:cxnSpLocks/>
          </p:cNvCxnSpPr>
          <p:nvPr/>
        </p:nvCxnSpPr>
        <p:spPr>
          <a:xfrm>
            <a:off x="438269" y="501513"/>
            <a:ext cx="0" cy="665057"/>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Gráfico 12">
            <a:extLst>
              <a:ext uri="{FF2B5EF4-FFF2-40B4-BE49-F238E27FC236}">
                <a16:creationId xmlns:a16="http://schemas.microsoft.com/office/drawing/2014/main" id="{DD26C618-6E81-7CC7-9624-2E29C11DB773}"/>
              </a:ext>
            </a:extLst>
          </p:cNvPr>
          <p:cNvGraphicFramePr>
            <a:graphicFrameLocks/>
          </p:cNvGraphicFramePr>
          <p:nvPr/>
        </p:nvGraphicFramePr>
        <p:xfrm>
          <a:off x="-715746" y="1694839"/>
          <a:ext cx="4504830" cy="18666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a:extLst>
              <a:ext uri="{FF2B5EF4-FFF2-40B4-BE49-F238E27FC236}">
                <a16:creationId xmlns:a16="http://schemas.microsoft.com/office/drawing/2014/main" id="{AD059955-596B-4E8F-B94D-1F405D9BFD0F}"/>
              </a:ext>
            </a:extLst>
          </p:cNvPr>
          <p:cNvGraphicFramePr>
            <a:graphicFrameLocks/>
          </p:cNvGraphicFramePr>
          <p:nvPr>
            <p:extLst>
              <p:ext uri="{D42A27DB-BD31-4B8C-83A1-F6EECF244321}">
                <p14:modId xmlns:p14="http://schemas.microsoft.com/office/powerpoint/2010/main" val="771924992"/>
              </p:ext>
            </p:extLst>
          </p:nvPr>
        </p:nvGraphicFramePr>
        <p:xfrm>
          <a:off x="4845352" y="1518416"/>
          <a:ext cx="6344368" cy="48994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Tabla 16">
            <a:extLst>
              <a:ext uri="{FF2B5EF4-FFF2-40B4-BE49-F238E27FC236}">
                <a16:creationId xmlns:a16="http://schemas.microsoft.com/office/drawing/2014/main" id="{3B10B86A-89AC-5BEB-2EB5-D460AF5691AF}"/>
              </a:ext>
            </a:extLst>
          </p:cNvPr>
          <p:cNvGraphicFramePr>
            <a:graphicFrameLocks noGrp="1"/>
          </p:cNvGraphicFramePr>
          <p:nvPr/>
        </p:nvGraphicFramePr>
        <p:xfrm>
          <a:off x="2596621" y="2216673"/>
          <a:ext cx="1908209" cy="862157"/>
        </p:xfrm>
        <a:graphic>
          <a:graphicData uri="http://schemas.openxmlformats.org/drawingml/2006/table">
            <a:tbl>
              <a:tblPr firstRow="1" bandRow="1">
                <a:tableStyleId>{69CF1AB2-1976-4502-BF36-3FF5EA218861}</a:tableStyleId>
              </a:tblPr>
              <a:tblGrid>
                <a:gridCol w="371658">
                  <a:extLst>
                    <a:ext uri="{9D8B030D-6E8A-4147-A177-3AD203B41FA5}">
                      <a16:colId xmlns:a16="http://schemas.microsoft.com/office/drawing/2014/main" val="1374770213"/>
                    </a:ext>
                  </a:extLst>
                </a:gridCol>
                <a:gridCol w="1536551">
                  <a:extLst>
                    <a:ext uri="{9D8B030D-6E8A-4147-A177-3AD203B41FA5}">
                      <a16:colId xmlns:a16="http://schemas.microsoft.com/office/drawing/2014/main" val="3924596930"/>
                    </a:ext>
                  </a:extLst>
                </a:gridCol>
              </a:tblGrid>
              <a:tr h="343997">
                <a:tc>
                  <a:txBody>
                    <a:bodyPr/>
                    <a:lstStyle/>
                    <a:p>
                      <a:r>
                        <a:rPr lang="es-ES" sz="1400" b="1">
                          <a:latin typeface="Bahnschrift" panose="020B0502040204020203" pitchFamily="34" charset="0"/>
                        </a:rPr>
                        <a:t>6</a:t>
                      </a:r>
                      <a:endParaRPr lang="es-EC" sz="1400" b="1">
                        <a:latin typeface="Bahnschrift" panose="020B0502040204020203" pitchFamily="34" charset="0"/>
                      </a:endParaRPr>
                    </a:p>
                  </a:txBody>
                  <a:tcPr/>
                </a:tc>
                <a:tc>
                  <a:txBody>
                    <a:bodyPr/>
                    <a:lstStyle/>
                    <a:p>
                      <a:r>
                        <a:rPr lang="es-ES" sz="1400" b="0">
                          <a:latin typeface="Bahnschrift" panose="020B0502040204020203" pitchFamily="34" charset="0"/>
                        </a:rPr>
                        <a:t>Vigente</a:t>
                      </a:r>
                      <a:endParaRPr lang="es-EC" sz="1400" b="0">
                        <a:latin typeface="Bahnschrift" panose="020B0502040204020203" pitchFamily="34" charset="0"/>
                      </a:endParaRPr>
                    </a:p>
                  </a:txBody>
                  <a:tcPr/>
                </a:tc>
                <a:extLst>
                  <a:ext uri="{0D108BD9-81ED-4DB2-BD59-A6C34878D82A}">
                    <a16:rowId xmlns:a16="http://schemas.microsoft.com/office/drawing/2014/main" val="1877976498"/>
                  </a:ext>
                </a:extLst>
              </a:tr>
              <a:tr h="276587">
                <a:tc>
                  <a:txBody>
                    <a:bodyPr/>
                    <a:lstStyle/>
                    <a:p>
                      <a:r>
                        <a:rPr lang="es-ES" sz="1400" b="1" dirty="0">
                          <a:latin typeface="Bahnschrift" panose="020B0502040204020203" pitchFamily="34" charset="0"/>
                        </a:rPr>
                        <a:t>57</a:t>
                      </a:r>
                      <a:endParaRPr lang="es-EC" sz="1400" b="1" dirty="0">
                        <a:latin typeface="Bahnschrift" panose="020B0502040204020203" pitchFamily="34" charset="0"/>
                      </a:endParaRPr>
                    </a:p>
                  </a:txBody>
                  <a:tcPr/>
                </a:tc>
                <a:tc>
                  <a:txBody>
                    <a:bodyPr/>
                    <a:lstStyle/>
                    <a:p>
                      <a:r>
                        <a:rPr lang="es-ES" sz="1400" b="0" dirty="0">
                          <a:latin typeface="Bahnschrift" panose="020B0502040204020203" pitchFamily="34" charset="0"/>
                        </a:rPr>
                        <a:t>En proceso aprobación</a:t>
                      </a:r>
                      <a:endParaRPr lang="es-EC" sz="1400" b="0" dirty="0">
                        <a:latin typeface="Bahnschrift" panose="020B0502040204020203" pitchFamily="34" charset="0"/>
                      </a:endParaRPr>
                    </a:p>
                  </a:txBody>
                  <a:tcPr/>
                </a:tc>
                <a:extLst>
                  <a:ext uri="{0D108BD9-81ED-4DB2-BD59-A6C34878D82A}">
                    <a16:rowId xmlns:a16="http://schemas.microsoft.com/office/drawing/2014/main" val="2320789943"/>
                  </a:ext>
                </a:extLst>
              </a:tr>
            </a:tbl>
          </a:graphicData>
        </a:graphic>
      </p:graphicFrame>
      <p:grpSp>
        <p:nvGrpSpPr>
          <p:cNvPr id="22" name="Grupo 21">
            <a:extLst>
              <a:ext uri="{FF2B5EF4-FFF2-40B4-BE49-F238E27FC236}">
                <a16:creationId xmlns:a16="http://schemas.microsoft.com/office/drawing/2014/main" id="{5AB04DF8-509D-00C2-1BFF-466C7F0DE053}"/>
              </a:ext>
            </a:extLst>
          </p:cNvPr>
          <p:cNvGrpSpPr/>
          <p:nvPr/>
        </p:nvGrpSpPr>
        <p:grpSpPr>
          <a:xfrm>
            <a:off x="897766" y="3771940"/>
            <a:ext cx="3812264" cy="2144536"/>
            <a:chOff x="918186" y="3014882"/>
            <a:chExt cx="4369852" cy="2811197"/>
          </a:xfrm>
        </p:grpSpPr>
        <p:pic>
          <p:nvPicPr>
            <p:cNvPr id="1026" name="Picture 2" descr="Concepto de sistema de gestión de documentos electrónicos, búsqueda y gestión de archivos comerciales, base de datos de documentos en línea, archivo eficiente y datos de información de la empresa. Gestión de activos digitales tecnológicos. - Foto de stock de Documento libre de derechos">
              <a:extLst>
                <a:ext uri="{FF2B5EF4-FFF2-40B4-BE49-F238E27FC236}">
                  <a16:creationId xmlns:a16="http://schemas.microsoft.com/office/drawing/2014/main" id="{1F8907E2-F0B1-B5DC-D470-79859C4F20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186" y="3014882"/>
              <a:ext cx="4214736" cy="28111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Rectángulo 20">
              <a:extLst>
                <a:ext uri="{FF2B5EF4-FFF2-40B4-BE49-F238E27FC236}">
                  <a16:creationId xmlns:a16="http://schemas.microsoft.com/office/drawing/2014/main" id="{55B752CD-AEA7-EE06-656D-017342AA9060}"/>
                </a:ext>
              </a:extLst>
            </p:cNvPr>
            <p:cNvSpPr/>
            <p:nvPr/>
          </p:nvSpPr>
          <p:spPr>
            <a:xfrm>
              <a:off x="3406943" y="4732487"/>
              <a:ext cx="1881095" cy="334297"/>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1836430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D3667-CEF4-1603-FEC7-91594F2D1964}"/>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4DC057D5-840F-2779-BE8A-9B9E71497D91}"/>
              </a:ext>
            </a:extLst>
          </p:cNvPr>
          <p:cNvSpPr/>
          <p:nvPr/>
        </p:nvSpPr>
        <p:spPr>
          <a:xfrm>
            <a:off x="-1" y="0"/>
            <a:ext cx="11937443" cy="677258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Rectángulo 3">
            <a:extLst>
              <a:ext uri="{FF2B5EF4-FFF2-40B4-BE49-F238E27FC236}">
                <a16:creationId xmlns:a16="http://schemas.microsoft.com/office/drawing/2014/main" id="{49F412D6-2D2F-E8DF-BD52-038B5F72FE00}"/>
              </a:ext>
            </a:extLst>
          </p:cNvPr>
          <p:cNvSpPr/>
          <p:nvPr/>
        </p:nvSpPr>
        <p:spPr>
          <a:xfrm>
            <a:off x="5566787" y="0"/>
            <a:ext cx="6370655" cy="677258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ángulo 5">
            <a:extLst>
              <a:ext uri="{FF2B5EF4-FFF2-40B4-BE49-F238E27FC236}">
                <a16:creationId xmlns:a16="http://schemas.microsoft.com/office/drawing/2014/main" id="{90BB45CA-6C3B-2E45-25F8-A3DE51638920}"/>
              </a:ext>
            </a:extLst>
          </p:cNvPr>
          <p:cNvSpPr/>
          <p:nvPr/>
        </p:nvSpPr>
        <p:spPr>
          <a:xfrm>
            <a:off x="0" y="2562329"/>
            <a:ext cx="9405258" cy="164793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E25763CC-1496-8C01-8524-FB4DA41D9657}"/>
              </a:ext>
            </a:extLst>
          </p:cNvPr>
          <p:cNvSpPr txBox="1"/>
          <p:nvPr/>
        </p:nvSpPr>
        <p:spPr>
          <a:xfrm>
            <a:off x="2139836" y="2642071"/>
            <a:ext cx="5606249" cy="159484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103254"/>
                </a:solidFill>
                <a:effectLst/>
                <a:uLnTx/>
                <a:uFillTx/>
                <a:latin typeface="Century Gothic" panose="020B0502020202020204" pitchFamily="34" charset="0"/>
                <a:ea typeface="+mn-ea"/>
                <a:cs typeface="+mn-cs"/>
              </a:rPr>
              <a:t>PROYECTOS DE LA GERENCIA DE PROCESOS</a:t>
            </a:r>
          </a:p>
        </p:txBody>
      </p:sp>
    </p:spTree>
    <p:extLst>
      <p:ext uri="{BB962C8B-B14F-4D97-AF65-F5344CB8AC3E}">
        <p14:creationId xmlns:p14="http://schemas.microsoft.com/office/powerpoint/2010/main" val="27478583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3">
            <a:extLst>
              <a:ext uri="{FF2B5EF4-FFF2-40B4-BE49-F238E27FC236}">
                <a16:creationId xmlns:a16="http://schemas.microsoft.com/office/drawing/2014/main" id="{8C77CC91-CCC0-D88E-3277-85119492612E}"/>
              </a:ext>
            </a:extLst>
          </p:cNvPr>
          <p:cNvGraphicFramePr>
            <a:graphicFrameLocks noGrp="1"/>
          </p:cNvGraphicFramePr>
          <p:nvPr>
            <p:extLst>
              <p:ext uri="{D42A27DB-BD31-4B8C-83A1-F6EECF244321}">
                <p14:modId xmlns:p14="http://schemas.microsoft.com/office/powerpoint/2010/main" val="215445066"/>
              </p:ext>
            </p:extLst>
          </p:nvPr>
        </p:nvGraphicFramePr>
        <p:xfrm>
          <a:off x="914401" y="1791616"/>
          <a:ext cx="10209125" cy="3634494"/>
        </p:xfrm>
        <a:graphic>
          <a:graphicData uri="http://schemas.openxmlformats.org/drawingml/2006/table">
            <a:tbl>
              <a:tblPr firstRow="1" bandRow="1"/>
              <a:tblGrid>
                <a:gridCol w="409822">
                  <a:extLst>
                    <a:ext uri="{9D8B030D-6E8A-4147-A177-3AD203B41FA5}">
                      <a16:colId xmlns:a16="http://schemas.microsoft.com/office/drawing/2014/main" val="3271188596"/>
                    </a:ext>
                  </a:extLst>
                </a:gridCol>
                <a:gridCol w="2814565">
                  <a:extLst>
                    <a:ext uri="{9D8B030D-6E8A-4147-A177-3AD203B41FA5}">
                      <a16:colId xmlns:a16="http://schemas.microsoft.com/office/drawing/2014/main" val="20000"/>
                    </a:ext>
                  </a:extLst>
                </a:gridCol>
                <a:gridCol w="695957">
                  <a:extLst>
                    <a:ext uri="{9D8B030D-6E8A-4147-A177-3AD203B41FA5}">
                      <a16:colId xmlns:a16="http://schemas.microsoft.com/office/drawing/2014/main" val="4222797997"/>
                    </a:ext>
                  </a:extLst>
                </a:gridCol>
                <a:gridCol w="528100">
                  <a:extLst>
                    <a:ext uri="{9D8B030D-6E8A-4147-A177-3AD203B41FA5}">
                      <a16:colId xmlns:a16="http://schemas.microsoft.com/office/drawing/2014/main" val="20001"/>
                    </a:ext>
                  </a:extLst>
                </a:gridCol>
                <a:gridCol w="491161">
                  <a:extLst>
                    <a:ext uri="{9D8B030D-6E8A-4147-A177-3AD203B41FA5}">
                      <a16:colId xmlns:a16="http://schemas.microsoft.com/office/drawing/2014/main" val="20002"/>
                    </a:ext>
                  </a:extLst>
                </a:gridCol>
                <a:gridCol w="558815">
                  <a:extLst>
                    <a:ext uri="{9D8B030D-6E8A-4147-A177-3AD203B41FA5}">
                      <a16:colId xmlns:a16="http://schemas.microsoft.com/office/drawing/2014/main" val="20003"/>
                    </a:ext>
                  </a:extLst>
                </a:gridCol>
                <a:gridCol w="522981">
                  <a:extLst>
                    <a:ext uri="{9D8B030D-6E8A-4147-A177-3AD203B41FA5}">
                      <a16:colId xmlns:a16="http://schemas.microsoft.com/office/drawing/2014/main" val="20004"/>
                    </a:ext>
                  </a:extLst>
                </a:gridCol>
                <a:gridCol w="574652">
                  <a:extLst>
                    <a:ext uri="{9D8B030D-6E8A-4147-A177-3AD203B41FA5}">
                      <a16:colId xmlns:a16="http://schemas.microsoft.com/office/drawing/2014/main" val="20005"/>
                    </a:ext>
                  </a:extLst>
                </a:gridCol>
                <a:gridCol w="518179">
                  <a:extLst>
                    <a:ext uri="{9D8B030D-6E8A-4147-A177-3AD203B41FA5}">
                      <a16:colId xmlns:a16="http://schemas.microsoft.com/office/drawing/2014/main" val="20006"/>
                    </a:ext>
                  </a:extLst>
                </a:gridCol>
                <a:gridCol w="482321">
                  <a:extLst>
                    <a:ext uri="{9D8B030D-6E8A-4147-A177-3AD203B41FA5}">
                      <a16:colId xmlns:a16="http://schemas.microsoft.com/office/drawing/2014/main" val="20007"/>
                    </a:ext>
                  </a:extLst>
                </a:gridCol>
                <a:gridCol w="522514">
                  <a:extLst>
                    <a:ext uri="{9D8B030D-6E8A-4147-A177-3AD203B41FA5}">
                      <a16:colId xmlns:a16="http://schemas.microsoft.com/office/drawing/2014/main" val="20008"/>
                    </a:ext>
                  </a:extLst>
                </a:gridCol>
                <a:gridCol w="512466">
                  <a:extLst>
                    <a:ext uri="{9D8B030D-6E8A-4147-A177-3AD203B41FA5}">
                      <a16:colId xmlns:a16="http://schemas.microsoft.com/office/drawing/2014/main" val="1015885379"/>
                    </a:ext>
                  </a:extLst>
                </a:gridCol>
                <a:gridCol w="462224">
                  <a:extLst>
                    <a:ext uri="{9D8B030D-6E8A-4147-A177-3AD203B41FA5}">
                      <a16:colId xmlns:a16="http://schemas.microsoft.com/office/drawing/2014/main" val="1036121408"/>
                    </a:ext>
                  </a:extLst>
                </a:gridCol>
                <a:gridCol w="522515">
                  <a:extLst>
                    <a:ext uri="{9D8B030D-6E8A-4147-A177-3AD203B41FA5}">
                      <a16:colId xmlns:a16="http://schemas.microsoft.com/office/drawing/2014/main" val="3194320466"/>
                    </a:ext>
                  </a:extLst>
                </a:gridCol>
                <a:gridCol w="592853">
                  <a:extLst>
                    <a:ext uri="{9D8B030D-6E8A-4147-A177-3AD203B41FA5}">
                      <a16:colId xmlns:a16="http://schemas.microsoft.com/office/drawing/2014/main" val="3450501472"/>
                    </a:ext>
                  </a:extLst>
                </a:gridCol>
              </a:tblGrid>
              <a:tr h="830758">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algn="l"/>
                      <a:r>
                        <a:rPr lang="es-ES" sz="1400" b="0" kern="1200" cap="none" spc="0" dirty="0">
                          <a:ln w="0"/>
                          <a:solidFill>
                            <a:schemeClr val="bg1"/>
                          </a:solidFill>
                          <a:effectLst/>
                          <a:latin typeface="Bahnschrift" panose="020B0502040204020203" pitchFamily="34" charset="0"/>
                          <a:ea typeface="+mn-ea"/>
                          <a:cs typeface="+mn-cs"/>
                        </a:rPr>
                        <a:t>#</a:t>
                      </a:r>
                      <a:endParaRPr lang="pl-PL" sz="1400" b="0" kern="1200" cap="none" spc="0" dirty="0">
                        <a:ln w="0"/>
                        <a:solidFill>
                          <a:schemeClr val="bg1"/>
                        </a:solidFill>
                        <a:effectLst/>
                        <a:latin typeface="Bahnschrift" panose="020B0502040204020203" pitchFamily="34" charset="0"/>
                        <a:ea typeface="+mn-ea"/>
                        <a:cs typeface="+mn-cs"/>
                      </a:endParaRPr>
                    </a:p>
                  </a:txBody>
                  <a:tcPr marL="111501" marR="111501" marT="55749" marB="55749"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algn="ctr"/>
                      <a:r>
                        <a:rPr lang="es-ES" sz="1400" b="1" i="0" kern="1200" cap="none" spc="0">
                          <a:ln w="0"/>
                          <a:solidFill>
                            <a:schemeClr val="bg1"/>
                          </a:solidFill>
                          <a:effectLst/>
                          <a:latin typeface="Bahnschrift" panose="020B0502040204020203" pitchFamily="34" charset="0"/>
                          <a:ea typeface="+mn-ea"/>
                          <a:cs typeface="+mn-cs"/>
                        </a:rPr>
                        <a:t>PROYECTO</a:t>
                      </a:r>
                      <a:endParaRPr lang="pl-PL" sz="1400" b="1" i="0" kern="1200" cap="none" spc="0">
                        <a:ln w="0"/>
                        <a:solidFill>
                          <a:schemeClr val="bg1"/>
                        </a:solidFill>
                        <a:effectLst/>
                        <a:latin typeface="Bahnschrift" panose="020B0502040204020203" pitchFamily="34" charset="0"/>
                        <a:ea typeface="+mn-ea"/>
                        <a:cs typeface="+mn-cs"/>
                      </a:endParaRPr>
                    </a:p>
                  </a:txBody>
                  <a:tcPr marL="111501" marR="111501" marT="55749" marB="5574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algn="ctr"/>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Estado</a:t>
                      </a:r>
                    </a:p>
                    <a:p>
                      <a:pPr algn="ct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algn="ctr"/>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Ene</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Feb</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Mar</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Abr</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May</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Jun</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Jul</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err="1">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Ago</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err="1">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Sep</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Oct</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Nov</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algn="ctr" defTabSz="914400" rtl="0" eaLnBrk="1" latinLnBrk="0" hangingPunct="1"/>
                      <a:r>
                        <a:rPr lang="es-ES"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rPr>
                        <a:t>Dic</a:t>
                      </a:r>
                      <a:endParaRPr lang="pl-PL" sz="1100" b="1" kern="1200" cap="none" spc="0">
                        <a:ln w="0"/>
                        <a:solidFill>
                          <a:schemeClr val="bg1"/>
                        </a:solidFill>
                        <a:effectLst>
                          <a:outerShdw blurRad="38100" dist="38100" dir="2700000" algn="tl">
                            <a:srgbClr val="000000">
                              <a:alpha val="43137"/>
                            </a:srgbClr>
                          </a:outerShdw>
                        </a:effectLst>
                        <a:latin typeface="Bahnschrift" panose="020B0502040204020203" pitchFamily="34" charset="0"/>
                        <a:ea typeface="+mn-ea"/>
                        <a:cs typeface="+mn-cs"/>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lumMod val="50000"/>
                      </a:srgbClr>
                    </a:solidFill>
                  </a:tcPr>
                </a:tc>
                <a:extLst>
                  <a:ext uri="{0D108BD9-81ED-4DB2-BD59-A6C34878D82A}">
                    <a16:rowId xmlns:a16="http://schemas.microsoft.com/office/drawing/2014/main" val="2344264806"/>
                  </a:ext>
                </a:extLst>
              </a:tr>
              <a:tr h="986489">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a:ln>
                            <a:noFill/>
                          </a:ln>
                          <a:solidFill>
                            <a:schemeClr val="bg1"/>
                          </a:solidFill>
                          <a:effectLst/>
                          <a:uLnTx/>
                          <a:uFillTx/>
                          <a:latin typeface="Bahnschrift" panose="020B0502040204020203" pitchFamily="34" charset="0"/>
                          <a:ea typeface="+mn-ea"/>
                          <a:cs typeface="+mn-cs"/>
                        </a:rPr>
                        <a:t>1</a:t>
                      </a:r>
                      <a:endParaRPr kumimoji="0" lang="pl-PL" sz="1400" b="1" i="0" u="none" strike="noStrike" kern="1200" cap="none" spc="0" normalizeH="0" baseline="0">
                        <a:ln>
                          <a:noFill/>
                        </a:ln>
                        <a:solidFill>
                          <a:schemeClr val="bg1"/>
                        </a:solidFill>
                        <a:effectLst/>
                        <a:uLnTx/>
                        <a:uFillTx/>
                        <a:latin typeface="Bahnschrift" panose="020B0502040204020203" pitchFamily="34" charset="0"/>
                        <a:ea typeface="+mn-ea"/>
                        <a:cs typeface="+mn-cs"/>
                      </a:endParaRPr>
                    </a:p>
                  </a:txBody>
                  <a:tcPr marL="111501" marR="111501" marT="55749" marB="55749"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p>
                      <a:r>
                        <a:rPr lang="es-MX" dirty="0">
                          <a:solidFill>
                            <a:schemeClr val="bg1">
                              <a:lumMod val="95000"/>
                            </a:schemeClr>
                          </a:solidFill>
                          <a:latin typeface="Bahnschrift" panose="020B0502040204020203" pitchFamily="34" charset="0"/>
                        </a:rPr>
                        <a:t>“Escribir el título del proyecto”</a:t>
                      </a:r>
                      <a:endParaRPr lang="es-EC" dirty="0">
                        <a:solidFill>
                          <a:schemeClr val="bg1">
                            <a:lumMod val="95000"/>
                          </a:schemeClr>
                        </a:solidFill>
                        <a:latin typeface="Bahnschrift" panose="020B0502040204020203" pitchFamily="34" charset="0"/>
                      </a:endParaRPr>
                    </a:p>
                  </a:txBody>
                  <a:tcPr marL="111501" marR="111501" marT="55749" marB="5574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377" rtl="0" eaLnBrk="1" latinLnBrk="0" hangingPunct="1">
                        <a:defRPr lang="es-ES" sz="1800" kern="1200">
                          <a:solidFill>
                            <a:schemeClr val="tx1"/>
                          </a:solidFill>
                          <a:latin typeface="Calibri" panose="020F0502020204030204"/>
                          <a:ea typeface="Arial Unicode MS"/>
                        </a:defRPr>
                      </a:lvl1pPr>
                      <a:lvl2pPr marL="457189" algn="l" defTabSz="914377" rtl="0" eaLnBrk="1" latinLnBrk="0" hangingPunct="1">
                        <a:defRPr lang="es-ES" sz="1800" kern="1200">
                          <a:solidFill>
                            <a:schemeClr val="tx1"/>
                          </a:solidFill>
                          <a:latin typeface="Calibri" panose="020F0502020204030204"/>
                          <a:ea typeface="Arial Unicode MS"/>
                        </a:defRPr>
                      </a:lvl2pPr>
                      <a:lvl3pPr marL="914377" algn="l" defTabSz="914377" rtl="0" eaLnBrk="1" latinLnBrk="0" hangingPunct="1">
                        <a:defRPr lang="es-ES" sz="1800" kern="1200">
                          <a:solidFill>
                            <a:schemeClr val="tx1"/>
                          </a:solidFill>
                          <a:latin typeface="Calibri" panose="020F0502020204030204"/>
                          <a:ea typeface="Arial Unicode MS"/>
                        </a:defRPr>
                      </a:lvl3pPr>
                      <a:lvl4pPr marL="1371566" algn="l" defTabSz="914377" rtl="0" eaLnBrk="1" latinLnBrk="0" hangingPunct="1">
                        <a:defRPr lang="es-ES" sz="1800" kern="1200">
                          <a:solidFill>
                            <a:schemeClr val="tx1"/>
                          </a:solidFill>
                          <a:latin typeface="Calibri" panose="020F0502020204030204"/>
                          <a:ea typeface="Arial Unicode MS"/>
                        </a:defRPr>
                      </a:lvl4pPr>
                      <a:lvl5pPr marL="1828754" algn="l" defTabSz="914377" rtl="0" eaLnBrk="1" latinLnBrk="0" hangingPunct="1">
                        <a:defRPr lang="es-ES" sz="1800" kern="1200">
                          <a:solidFill>
                            <a:schemeClr val="tx1"/>
                          </a:solidFill>
                          <a:latin typeface="Calibri" panose="020F0502020204030204"/>
                          <a:ea typeface="Arial Unicode MS"/>
                        </a:defRPr>
                      </a:lvl5pPr>
                      <a:lvl6pPr marL="2285943" algn="l" defTabSz="914377" rtl="0" eaLnBrk="1" latinLnBrk="0" hangingPunct="1">
                        <a:defRPr lang="es-ES" sz="1800" kern="1200">
                          <a:solidFill>
                            <a:schemeClr val="tx1"/>
                          </a:solidFill>
                          <a:latin typeface="Calibri" panose="020F0502020204030204"/>
                          <a:ea typeface="Arial Unicode MS"/>
                        </a:defRPr>
                      </a:lvl6pPr>
                      <a:lvl7pPr marL="2743131" algn="l" defTabSz="914377" rtl="0" eaLnBrk="1" latinLnBrk="0" hangingPunct="1">
                        <a:defRPr lang="es-ES" sz="1800" kern="1200">
                          <a:solidFill>
                            <a:schemeClr val="tx1"/>
                          </a:solidFill>
                          <a:latin typeface="Calibri" panose="020F0502020204030204"/>
                          <a:ea typeface="Arial Unicode MS"/>
                        </a:defRPr>
                      </a:lvl7pPr>
                      <a:lvl8pPr marL="3200320" algn="l" defTabSz="914377" rtl="0" eaLnBrk="1" latinLnBrk="0" hangingPunct="1">
                        <a:defRPr lang="es-ES" sz="1800" kern="1200">
                          <a:solidFill>
                            <a:schemeClr val="tx1"/>
                          </a:solidFill>
                          <a:latin typeface="Calibri" panose="020F0502020204030204"/>
                          <a:ea typeface="Arial Unicode MS"/>
                        </a:defRPr>
                      </a:lvl8pPr>
                      <a:lvl9pPr marL="3657509" algn="l" defTabSz="914377" rtl="0" eaLnBrk="1" latinLnBrk="0" hangingPunct="1">
                        <a:defRPr lang="es-ES" sz="1800" kern="1200">
                          <a:solidFill>
                            <a:schemeClr val="tx1"/>
                          </a:solidFill>
                          <a:latin typeface="Calibri" panose="020F0502020204030204"/>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extLst>
                  <a:ext uri="{0D108BD9-81ED-4DB2-BD59-A6C34878D82A}">
                    <a16:rowId xmlns:a16="http://schemas.microsoft.com/office/drawing/2014/main" val="569215538"/>
                  </a:ext>
                </a:extLst>
              </a:tr>
              <a:tr h="986489">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a:ln>
                            <a:noFill/>
                          </a:ln>
                          <a:solidFill>
                            <a:schemeClr val="bg1"/>
                          </a:solidFill>
                          <a:effectLst/>
                          <a:uLnTx/>
                          <a:uFillTx/>
                          <a:latin typeface="Bahnschrift" panose="020B0502040204020203" pitchFamily="34" charset="0"/>
                          <a:ea typeface="+mn-ea"/>
                          <a:cs typeface="+mn-cs"/>
                        </a:rPr>
                        <a:t>2</a:t>
                      </a:r>
                      <a:endParaRPr kumimoji="0" lang="pl-PL" sz="1400" b="1" i="0" u="none" strike="noStrike" kern="1200" cap="none" spc="0" normalizeH="0" baseline="0">
                        <a:ln>
                          <a:noFill/>
                        </a:ln>
                        <a:solidFill>
                          <a:schemeClr val="bg1"/>
                        </a:solidFill>
                        <a:effectLst/>
                        <a:uLnTx/>
                        <a:uFillTx/>
                        <a:latin typeface="Bahnschrift" panose="020B0502040204020203" pitchFamily="34" charset="0"/>
                        <a:ea typeface="+mn-ea"/>
                        <a:cs typeface="+mn-cs"/>
                      </a:endParaRPr>
                    </a:p>
                  </a:txBody>
                  <a:tcPr marL="111501" marR="111501" marT="55749" marB="55749"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p>
                      <a:endParaRPr lang="es-EC" dirty="0">
                        <a:solidFill>
                          <a:schemeClr val="bg1">
                            <a:lumMod val="95000"/>
                          </a:schemeClr>
                        </a:solidFill>
                        <a:latin typeface="Bahnschrift" panose="020B0502040204020203" pitchFamily="34" charset="0"/>
                      </a:endParaRPr>
                    </a:p>
                  </a:txBody>
                  <a:tcPr marL="111501" marR="111501" marT="55749" marB="5574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extLst>
                  <a:ext uri="{0D108BD9-81ED-4DB2-BD59-A6C34878D82A}">
                    <a16:rowId xmlns:a16="http://schemas.microsoft.com/office/drawing/2014/main" val="2717231673"/>
                  </a:ext>
                </a:extLst>
              </a:tr>
              <a:tr h="830758">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dirty="0">
                          <a:ln>
                            <a:noFill/>
                          </a:ln>
                          <a:solidFill>
                            <a:schemeClr val="bg1"/>
                          </a:solidFill>
                          <a:effectLst/>
                          <a:uLnTx/>
                          <a:uFillTx/>
                          <a:latin typeface="Bahnschrift" panose="020B0502040204020203" pitchFamily="34" charset="0"/>
                          <a:ea typeface="+mn-ea"/>
                          <a:cs typeface="+mn-cs"/>
                        </a:rPr>
                        <a:t>3</a:t>
                      </a:r>
                      <a:endParaRPr kumimoji="0" lang="pl-PL" sz="1400" b="1" i="0" u="none" strike="noStrike" kern="1200" cap="none" spc="0" normalizeH="0" baseline="0" dirty="0">
                        <a:ln>
                          <a:noFill/>
                        </a:ln>
                        <a:solidFill>
                          <a:schemeClr val="bg1"/>
                        </a:solidFill>
                        <a:effectLst/>
                        <a:uLnTx/>
                        <a:uFillTx/>
                        <a:latin typeface="Bahnschrift" panose="020B0502040204020203" pitchFamily="34" charset="0"/>
                        <a:ea typeface="+mn-ea"/>
                        <a:cs typeface="+mn-cs"/>
                      </a:endParaRPr>
                    </a:p>
                  </a:txBody>
                  <a:tcPr marL="111501" marR="111501" marT="55749" marB="55749"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p>
                      <a:endParaRPr lang="es-EC" dirty="0">
                        <a:solidFill>
                          <a:schemeClr val="bg1">
                            <a:lumMod val="95000"/>
                          </a:schemeClr>
                        </a:solidFill>
                        <a:latin typeface="Bahnschrift" panose="020B0502040204020203" pitchFamily="34" charset="0"/>
                      </a:endParaRPr>
                    </a:p>
                  </a:txBody>
                  <a:tcPr marL="111501" marR="111501" marT="55749" marB="5574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tc>
                  <a:txBody>
                    <a:bodyPr/>
                    <a:lstStyle>
                      <a:lvl1pPr marL="0" algn="l" defTabSz="914400" rtl="0" eaLnBrk="1" latinLnBrk="0" hangingPunct="1">
                        <a:defRPr lang="es-ES" sz="1800" kern="1200">
                          <a:solidFill>
                            <a:schemeClr val="tx1"/>
                          </a:solidFill>
                          <a:latin typeface="Arial"/>
                          <a:ea typeface="Arial Unicode MS"/>
                        </a:defRPr>
                      </a:lvl1pPr>
                      <a:lvl2pPr marL="457200" algn="l" defTabSz="914400" rtl="0" eaLnBrk="1" latinLnBrk="0" hangingPunct="1">
                        <a:defRPr lang="es-ES" sz="1800" kern="1200">
                          <a:solidFill>
                            <a:schemeClr val="tx1"/>
                          </a:solidFill>
                          <a:latin typeface="Arial"/>
                          <a:ea typeface="Arial Unicode MS"/>
                        </a:defRPr>
                      </a:lvl2pPr>
                      <a:lvl3pPr marL="914400" algn="l" defTabSz="914400" rtl="0" eaLnBrk="1" latinLnBrk="0" hangingPunct="1">
                        <a:defRPr lang="es-ES" sz="1800" kern="1200">
                          <a:solidFill>
                            <a:schemeClr val="tx1"/>
                          </a:solidFill>
                          <a:latin typeface="Arial"/>
                          <a:ea typeface="Arial Unicode MS"/>
                        </a:defRPr>
                      </a:lvl3pPr>
                      <a:lvl4pPr marL="1371600" algn="l" defTabSz="914400" rtl="0" eaLnBrk="1" latinLnBrk="0" hangingPunct="1">
                        <a:defRPr lang="es-ES" sz="1800" kern="1200">
                          <a:solidFill>
                            <a:schemeClr val="tx1"/>
                          </a:solidFill>
                          <a:latin typeface="Arial"/>
                          <a:ea typeface="Arial Unicode MS"/>
                        </a:defRPr>
                      </a:lvl4pPr>
                      <a:lvl5pPr marL="1828800" algn="l" defTabSz="914400" rtl="0" eaLnBrk="1" latinLnBrk="0" hangingPunct="1">
                        <a:defRPr lang="es-ES" sz="1800" kern="1200">
                          <a:solidFill>
                            <a:schemeClr val="tx1"/>
                          </a:solidFill>
                          <a:latin typeface="Arial"/>
                          <a:ea typeface="Arial Unicode MS"/>
                        </a:defRPr>
                      </a:lvl5pPr>
                      <a:lvl6pPr marL="2286000" algn="l" defTabSz="914400" rtl="0" eaLnBrk="1" latinLnBrk="0" hangingPunct="1">
                        <a:defRPr lang="es-ES" sz="1800" kern="1200">
                          <a:solidFill>
                            <a:schemeClr val="tx1"/>
                          </a:solidFill>
                          <a:latin typeface="Arial"/>
                          <a:ea typeface="Arial Unicode MS"/>
                        </a:defRPr>
                      </a:lvl6pPr>
                      <a:lvl7pPr marL="2743200" algn="l" defTabSz="914400" rtl="0" eaLnBrk="1" latinLnBrk="0" hangingPunct="1">
                        <a:defRPr lang="es-ES" sz="1800" kern="1200">
                          <a:solidFill>
                            <a:schemeClr val="tx1"/>
                          </a:solidFill>
                          <a:latin typeface="Arial"/>
                          <a:ea typeface="Arial Unicode MS"/>
                        </a:defRPr>
                      </a:lvl7pPr>
                      <a:lvl8pPr marL="3200400" algn="l" defTabSz="914400" rtl="0" eaLnBrk="1" latinLnBrk="0" hangingPunct="1">
                        <a:defRPr lang="es-ES" sz="1800" kern="1200">
                          <a:solidFill>
                            <a:schemeClr val="tx1"/>
                          </a:solidFill>
                          <a:latin typeface="Arial"/>
                          <a:ea typeface="Arial Unicode MS"/>
                        </a:defRPr>
                      </a:lvl8pPr>
                      <a:lvl9pPr marL="3657600" algn="l" defTabSz="914400" rtl="0" eaLnBrk="1" latinLnBrk="0" hangingPunct="1">
                        <a:defRPr lang="es-ES" sz="1800" kern="1200">
                          <a:solidFill>
                            <a:schemeClr val="tx1"/>
                          </a:solidFill>
                          <a:latin typeface="Arial"/>
                          <a:ea typeface="Arial Unicode MS"/>
                        </a:defRPr>
                      </a:lvl9pPr>
                    </a:lstStyle>
                    <a:p>
                      <a:endParaRPr lang="pl-PL" sz="1400" dirty="0">
                        <a:ln w="38100" cmpd="sng">
                          <a:solidFill>
                            <a:schemeClr val="bg1"/>
                          </a:solidFill>
                        </a:ln>
                        <a:latin typeface="Bahnschrift" panose="020B0502040204020203" pitchFamily="34" charset="0"/>
                      </a:endParaRPr>
                    </a:p>
                  </a:txBody>
                  <a:tcPr marL="111501" marR="111501" marT="55749" marB="55749">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20000"/>
                        <a:lumOff val="80000"/>
                        <a:alpha val="65000"/>
                      </a:sysClr>
                    </a:solidFill>
                  </a:tcPr>
                </a:tc>
                <a:extLst>
                  <a:ext uri="{0D108BD9-81ED-4DB2-BD59-A6C34878D82A}">
                    <a16:rowId xmlns:a16="http://schemas.microsoft.com/office/drawing/2014/main" val="1812124177"/>
                  </a:ext>
                </a:extLst>
              </a:tr>
            </a:tbl>
          </a:graphicData>
        </a:graphic>
      </p:graphicFrame>
      <p:sp>
        <p:nvSpPr>
          <p:cNvPr id="17" name="Rounded Rectangle 4">
            <a:extLst>
              <a:ext uri="{FF2B5EF4-FFF2-40B4-BE49-F238E27FC236}">
                <a16:creationId xmlns:a16="http://schemas.microsoft.com/office/drawing/2014/main" id="{11C7D334-6DC9-3496-79ED-6ADB15A9C885}"/>
              </a:ext>
            </a:extLst>
          </p:cNvPr>
          <p:cNvSpPr/>
          <p:nvPr/>
        </p:nvSpPr>
        <p:spPr>
          <a:xfrm>
            <a:off x="6913266" y="2961731"/>
            <a:ext cx="3014505" cy="372136"/>
          </a:xfrm>
          <a:prstGeom prst="roundRect">
            <a:avLst>
              <a:gd name="adj" fmla="val 50000"/>
            </a:avLst>
          </a:prstGeom>
          <a:solidFill>
            <a:schemeClr val="bg1"/>
          </a:solidFill>
          <a:ln w="12700" cap="flat" cmpd="sng" algn="ctr">
            <a:noFill/>
            <a:prstDash val="solid"/>
            <a:miter lim="800000"/>
          </a:ln>
          <a:effectLst/>
        </p:spPr>
        <p:txBody>
          <a:bodyPr rtlCol="0" anchor="ctr"/>
          <a:lstStyle/>
          <a:p>
            <a:pPr algn="ctr" defTabSz="685846">
              <a:defRPr/>
            </a:pPr>
            <a:r>
              <a:rPr lang="en-US" sz="1200" b="1" kern="0" dirty="0" err="1">
                <a:solidFill>
                  <a:schemeClr val="tx2">
                    <a:lumMod val="75000"/>
                    <a:lumOff val="25000"/>
                  </a:schemeClr>
                </a:solidFill>
                <a:latin typeface="Bahnschrift" panose="020B0502040204020203" pitchFamily="34" charset="0"/>
              </a:rPr>
              <a:t>Colocar</a:t>
            </a:r>
            <a:r>
              <a:rPr lang="en-US" sz="1200" b="1" kern="0" dirty="0">
                <a:solidFill>
                  <a:schemeClr val="tx2">
                    <a:lumMod val="75000"/>
                    <a:lumOff val="25000"/>
                  </a:schemeClr>
                </a:solidFill>
                <a:latin typeface="Bahnschrift" panose="020B0502040204020203" pitchFamily="34" charset="0"/>
              </a:rPr>
              <a:t> el </a:t>
            </a:r>
            <a:r>
              <a:rPr lang="en-US" sz="1200" b="1" kern="0" dirty="0" err="1">
                <a:solidFill>
                  <a:schemeClr val="tx2">
                    <a:lumMod val="75000"/>
                    <a:lumOff val="25000"/>
                  </a:schemeClr>
                </a:solidFill>
                <a:latin typeface="Bahnschrift" panose="020B0502040204020203" pitchFamily="34" charset="0"/>
              </a:rPr>
              <a:t>porcentaje</a:t>
            </a:r>
            <a:r>
              <a:rPr lang="en-US" sz="1200" b="1" kern="0" dirty="0">
                <a:solidFill>
                  <a:schemeClr val="tx2">
                    <a:lumMod val="75000"/>
                    <a:lumOff val="25000"/>
                  </a:schemeClr>
                </a:solidFill>
                <a:latin typeface="Bahnschrift" panose="020B0502040204020203" pitchFamily="34" charset="0"/>
              </a:rPr>
              <a:t> de </a:t>
            </a:r>
            <a:r>
              <a:rPr lang="en-US" sz="1200" b="1" kern="0" dirty="0" err="1">
                <a:solidFill>
                  <a:schemeClr val="tx2">
                    <a:lumMod val="75000"/>
                    <a:lumOff val="25000"/>
                  </a:schemeClr>
                </a:solidFill>
                <a:latin typeface="Bahnschrift" panose="020B0502040204020203" pitchFamily="34" charset="0"/>
              </a:rPr>
              <a:t>avance</a:t>
            </a:r>
            <a:r>
              <a:rPr lang="en-US" sz="1200" b="1" kern="0" dirty="0">
                <a:solidFill>
                  <a:schemeClr val="tx2">
                    <a:lumMod val="75000"/>
                    <a:lumOff val="25000"/>
                  </a:schemeClr>
                </a:solidFill>
                <a:latin typeface="Bahnschrift" panose="020B0502040204020203" pitchFamily="34" charset="0"/>
              </a:rPr>
              <a:t> del </a:t>
            </a:r>
            <a:r>
              <a:rPr lang="en-US" sz="1200" b="1" kern="0" dirty="0" err="1">
                <a:solidFill>
                  <a:schemeClr val="tx2">
                    <a:lumMod val="75000"/>
                    <a:lumOff val="25000"/>
                  </a:schemeClr>
                </a:solidFill>
                <a:latin typeface="Bahnschrift" panose="020B0502040204020203" pitchFamily="34" charset="0"/>
              </a:rPr>
              <a:t>proyecto</a:t>
            </a:r>
            <a:endParaRPr lang="en-US" sz="1200" b="1" kern="0" dirty="0">
              <a:solidFill>
                <a:schemeClr val="tx2">
                  <a:lumMod val="75000"/>
                  <a:lumOff val="25000"/>
                </a:schemeClr>
              </a:solidFill>
              <a:latin typeface="Bahnschrift" panose="020B0502040204020203" pitchFamily="34" charset="0"/>
            </a:endParaRPr>
          </a:p>
        </p:txBody>
      </p:sp>
      <p:pic>
        <p:nvPicPr>
          <p:cNvPr id="21" name="Imagen 20">
            <a:extLst>
              <a:ext uri="{FF2B5EF4-FFF2-40B4-BE49-F238E27FC236}">
                <a16:creationId xmlns:a16="http://schemas.microsoft.com/office/drawing/2014/main" id="{9B8614C8-2E3F-3E37-2FDC-BAF938BEF48B}"/>
              </a:ext>
            </a:extLst>
          </p:cNvPr>
          <p:cNvPicPr>
            <a:picLocks noChangeAspect="1"/>
          </p:cNvPicPr>
          <p:nvPr/>
        </p:nvPicPr>
        <p:blipFill>
          <a:blip r:embed="rId2"/>
          <a:stretch>
            <a:fillRect/>
          </a:stretch>
        </p:blipFill>
        <p:spPr>
          <a:xfrm>
            <a:off x="4256867" y="2873974"/>
            <a:ext cx="459893" cy="459893"/>
          </a:xfrm>
          <a:prstGeom prst="rect">
            <a:avLst/>
          </a:prstGeom>
        </p:spPr>
      </p:pic>
      <p:pic>
        <p:nvPicPr>
          <p:cNvPr id="23" name="Imagen 22">
            <a:extLst>
              <a:ext uri="{FF2B5EF4-FFF2-40B4-BE49-F238E27FC236}">
                <a16:creationId xmlns:a16="http://schemas.microsoft.com/office/drawing/2014/main" id="{98C34268-A28D-A215-8398-E06D8D37A722}"/>
              </a:ext>
            </a:extLst>
          </p:cNvPr>
          <p:cNvPicPr>
            <a:picLocks noChangeAspect="1"/>
          </p:cNvPicPr>
          <p:nvPr/>
        </p:nvPicPr>
        <p:blipFill>
          <a:blip r:embed="rId2"/>
          <a:stretch>
            <a:fillRect/>
          </a:stretch>
        </p:blipFill>
        <p:spPr>
          <a:xfrm>
            <a:off x="4253836" y="4770722"/>
            <a:ext cx="459893" cy="459893"/>
          </a:xfrm>
          <a:prstGeom prst="rect">
            <a:avLst/>
          </a:prstGeom>
        </p:spPr>
      </p:pic>
      <p:pic>
        <p:nvPicPr>
          <p:cNvPr id="25" name="Imagen 24">
            <a:extLst>
              <a:ext uri="{FF2B5EF4-FFF2-40B4-BE49-F238E27FC236}">
                <a16:creationId xmlns:a16="http://schemas.microsoft.com/office/drawing/2014/main" id="{4FAEE32A-ADB8-55B6-6F45-BEE84B18F1E9}"/>
              </a:ext>
            </a:extLst>
          </p:cNvPr>
          <p:cNvPicPr>
            <a:picLocks noChangeAspect="1"/>
          </p:cNvPicPr>
          <p:nvPr/>
        </p:nvPicPr>
        <p:blipFill>
          <a:blip r:embed="rId2"/>
          <a:stretch>
            <a:fillRect/>
          </a:stretch>
        </p:blipFill>
        <p:spPr>
          <a:xfrm>
            <a:off x="4253836" y="3822348"/>
            <a:ext cx="459893" cy="459893"/>
          </a:xfrm>
          <a:prstGeom prst="rect">
            <a:avLst/>
          </a:prstGeom>
        </p:spPr>
      </p:pic>
      <p:sp>
        <p:nvSpPr>
          <p:cNvPr id="28" name="CuadroTexto 27">
            <a:extLst>
              <a:ext uri="{FF2B5EF4-FFF2-40B4-BE49-F238E27FC236}">
                <a16:creationId xmlns:a16="http://schemas.microsoft.com/office/drawing/2014/main" id="{2D6A298E-7E24-15F2-259E-1113E597EE99}"/>
              </a:ext>
            </a:extLst>
          </p:cNvPr>
          <p:cNvSpPr txBox="1"/>
          <p:nvPr/>
        </p:nvSpPr>
        <p:spPr>
          <a:xfrm>
            <a:off x="914401" y="549969"/>
            <a:ext cx="8862645"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ko-KR" sz="2400" b="1" dirty="0">
                <a:solidFill>
                  <a:srgbClr val="FFFFFF"/>
                </a:solidFill>
                <a:latin typeface="Bahnschrift" panose="020B0502040204020203" pitchFamily="34" charset="0"/>
                <a:ea typeface="맑은 고딕" panose="020B0503020000020004" pitchFamily="34" charset="-127"/>
              </a:rPr>
              <a:t>PROYECTOS DE CALIDAD Y PROCESO</a:t>
            </a:r>
            <a:endParaRPr kumimoji="0" lang="en-US" altLang="ko-KR" sz="2400" b="1" i="0" u="none" strike="noStrike" kern="1200" cap="none" spc="0" normalizeH="0" baseline="0" noProof="0" dirty="0">
              <a:ln>
                <a:noFill/>
              </a:ln>
              <a:solidFill>
                <a:srgbClr val="FFFFFF"/>
              </a:solidFill>
              <a:effectLst/>
              <a:uLnTx/>
              <a:uFillTx/>
              <a:latin typeface="Bahnschrift" panose="020B0502040204020203" pitchFamily="34" charset="0"/>
              <a:ea typeface="맑은 고딕" panose="020B0503020000020004" pitchFamily="34" charset="-127"/>
            </a:endParaRPr>
          </a:p>
        </p:txBody>
      </p:sp>
      <p:cxnSp>
        <p:nvCxnSpPr>
          <p:cNvPr id="29" name="Conector recto 28">
            <a:extLst>
              <a:ext uri="{FF2B5EF4-FFF2-40B4-BE49-F238E27FC236}">
                <a16:creationId xmlns:a16="http://schemas.microsoft.com/office/drawing/2014/main" id="{29682433-6BFF-B2E7-C604-4A2F299B838D}"/>
              </a:ext>
            </a:extLst>
          </p:cNvPr>
          <p:cNvCxnSpPr>
            <a:cxnSpLocks/>
          </p:cNvCxnSpPr>
          <p:nvPr/>
        </p:nvCxnSpPr>
        <p:spPr>
          <a:xfrm>
            <a:off x="703387" y="414018"/>
            <a:ext cx="0" cy="777414"/>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Rounded Rectangle 4">
            <a:extLst>
              <a:ext uri="{FF2B5EF4-FFF2-40B4-BE49-F238E27FC236}">
                <a16:creationId xmlns:a16="http://schemas.microsoft.com/office/drawing/2014/main" id="{EE7F3521-1565-E450-42FE-6C82D894E038}"/>
              </a:ext>
            </a:extLst>
          </p:cNvPr>
          <p:cNvSpPr/>
          <p:nvPr/>
        </p:nvSpPr>
        <p:spPr>
          <a:xfrm>
            <a:off x="8874370" y="3927781"/>
            <a:ext cx="1565868" cy="372136"/>
          </a:xfrm>
          <a:prstGeom prst="roundRect">
            <a:avLst>
              <a:gd name="adj" fmla="val 50000"/>
            </a:avLst>
          </a:prstGeom>
          <a:solidFill>
            <a:schemeClr val="bg1"/>
          </a:solidFill>
          <a:ln w="12700" cap="flat" cmpd="sng" algn="ctr">
            <a:noFill/>
            <a:prstDash val="solid"/>
            <a:miter lim="800000"/>
          </a:ln>
          <a:effectLst/>
        </p:spPr>
        <p:txBody>
          <a:bodyPr rtlCol="0" anchor="ctr"/>
          <a:lstStyle/>
          <a:p>
            <a:pPr algn="ctr" defTabSz="685846">
              <a:defRPr/>
            </a:pPr>
            <a:r>
              <a:rPr lang="en-US" b="1" kern="0" dirty="0">
                <a:solidFill>
                  <a:schemeClr val="tx2">
                    <a:lumMod val="75000"/>
                    <a:lumOff val="25000"/>
                  </a:schemeClr>
                </a:solidFill>
                <a:latin typeface="Bahnschrift" panose="020B0502040204020203" pitchFamily="34" charset="0"/>
              </a:rPr>
              <a:t>#%</a:t>
            </a:r>
          </a:p>
        </p:txBody>
      </p:sp>
      <p:sp>
        <p:nvSpPr>
          <p:cNvPr id="32" name="Rounded Rectangle 4">
            <a:extLst>
              <a:ext uri="{FF2B5EF4-FFF2-40B4-BE49-F238E27FC236}">
                <a16:creationId xmlns:a16="http://schemas.microsoft.com/office/drawing/2014/main" id="{10075424-8D0E-7065-2C3A-4C9FD1256627}"/>
              </a:ext>
            </a:extLst>
          </p:cNvPr>
          <p:cNvSpPr/>
          <p:nvPr/>
        </p:nvSpPr>
        <p:spPr>
          <a:xfrm>
            <a:off x="7971693" y="4814600"/>
            <a:ext cx="1956078" cy="372136"/>
          </a:xfrm>
          <a:prstGeom prst="roundRect">
            <a:avLst>
              <a:gd name="adj" fmla="val 50000"/>
            </a:avLst>
          </a:prstGeom>
          <a:solidFill>
            <a:schemeClr val="bg1"/>
          </a:solidFill>
          <a:ln w="12700" cap="flat" cmpd="sng" algn="ctr">
            <a:noFill/>
            <a:prstDash val="solid"/>
            <a:miter lim="800000"/>
          </a:ln>
          <a:effectLst/>
        </p:spPr>
        <p:txBody>
          <a:bodyPr rtlCol="0" anchor="ctr"/>
          <a:lstStyle/>
          <a:p>
            <a:pPr algn="ctr" defTabSz="685846">
              <a:defRPr/>
            </a:pPr>
            <a:r>
              <a:rPr lang="en-US" b="1" kern="0" dirty="0">
                <a:solidFill>
                  <a:schemeClr val="tx2">
                    <a:lumMod val="75000"/>
                    <a:lumOff val="25000"/>
                  </a:schemeClr>
                </a:solidFill>
                <a:latin typeface="Bahnschrift" panose="020B0502040204020203" pitchFamily="34" charset="0"/>
              </a:rPr>
              <a:t>#%</a:t>
            </a:r>
          </a:p>
        </p:txBody>
      </p:sp>
      <p:pic>
        <p:nvPicPr>
          <p:cNvPr id="4102" name="Picture 6" descr="Ilustración de lupa PNG transparente - StickPNG">
            <a:extLst>
              <a:ext uri="{FF2B5EF4-FFF2-40B4-BE49-F238E27FC236}">
                <a16:creationId xmlns:a16="http://schemas.microsoft.com/office/drawing/2014/main" id="{726FC30A-BF46-6354-6C7D-ED624CF09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0238" y="2627797"/>
            <a:ext cx="1040004" cy="104000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Ilustración de lupa PNG transparente - StickPNG">
            <a:extLst>
              <a:ext uri="{FF2B5EF4-FFF2-40B4-BE49-F238E27FC236}">
                <a16:creationId xmlns:a16="http://schemas.microsoft.com/office/drawing/2014/main" id="{9F3ECAFB-C79D-F853-277D-FFCF614E4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23" y="4546202"/>
            <a:ext cx="1040004" cy="104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599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par>
                                <p:cTn id="17" presetID="53" presetClass="entr" presetSubtype="16" fill="hold" nodeType="with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p:cTn id="19" dur="500" fill="hold"/>
                                        <p:tgtEl>
                                          <p:spTgt spid="4102"/>
                                        </p:tgtEl>
                                        <p:attrNameLst>
                                          <p:attrName>ppt_w</p:attrName>
                                        </p:attrNameLst>
                                      </p:cBhvr>
                                      <p:tavLst>
                                        <p:tav tm="0">
                                          <p:val>
                                            <p:fltVal val="0"/>
                                          </p:val>
                                        </p:tav>
                                        <p:tav tm="100000">
                                          <p:val>
                                            <p:strVal val="#ppt_w"/>
                                          </p:val>
                                        </p:tav>
                                      </p:tavLst>
                                    </p:anim>
                                    <p:anim calcmode="lin" valueType="num">
                                      <p:cBhvr>
                                        <p:cTn id="20" dur="500" fill="hold"/>
                                        <p:tgtEl>
                                          <p:spTgt spid="4102"/>
                                        </p:tgtEl>
                                        <p:attrNameLst>
                                          <p:attrName>ppt_h</p:attrName>
                                        </p:attrNameLst>
                                      </p:cBhvr>
                                      <p:tavLst>
                                        <p:tav tm="0">
                                          <p:val>
                                            <p:fltVal val="0"/>
                                          </p:val>
                                        </p:tav>
                                        <p:tav tm="100000">
                                          <p:val>
                                            <p:strVal val="#ppt_h"/>
                                          </p:val>
                                        </p:tav>
                                      </p:tavLst>
                                    </p:anim>
                                    <p:animEffect transition="in" filter="fade">
                                      <p:cBhvr>
                                        <p:cTn id="21"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74D11782-5852-A0AB-D33A-DF75F418D513}"/>
              </a:ext>
            </a:extLst>
          </p:cNvPr>
          <p:cNvGrpSpPr/>
          <p:nvPr/>
        </p:nvGrpSpPr>
        <p:grpSpPr>
          <a:xfrm>
            <a:off x="4079776" y="1810564"/>
            <a:ext cx="5532986" cy="3994700"/>
            <a:chOff x="2927446" y="2285405"/>
            <a:chExt cx="5023288" cy="3519859"/>
          </a:xfrm>
        </p:grpSpPr>
        <p:sp>
          <p:nvSpPr>
            <p:cNvPr id="6" name="Rectángulo redondeado 88">
              <a:extLst>
                <a:ext uri="{FF2B5EF4-FFF2-40B4-BE49-F238E27FC236}">
                  <a16:creationId xmlns:a16="http://schemas.microsoft.com/office/drawing/2014/main" id="{AB9D7E21-C7D5-E262-5E32-3046A719A732}"/>
                </a:ext>
              </a:extLst>
            </p:cNvPr>
            <p:cNvSpPr/>
            <p:nvPr/>
          </p:nvSpPr>
          <p:spPr>
            <a:xfrm>
              <a:off x="6048839" y="5219759"/>
              <a:ext cx="1901106" cy="216026"/>
            </a:xfrm>
            <a:prstGeom prst="roundRect">
              <a:avLst>
                <a:gd name="adj" fmla="val 6575"/>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rPr>
                <a:t>Tiempo de Implementación</a:t>
              </a:r>
              <a:endParaRPr lang="ko-KR" altLang="en-US"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endParaRPr>
            </a:p>
          </p:txBody>
        </p:sp>
        <p:sp>
          <p:nvSpPr>
            <p:cNvPr id="7" name="Rectángulo redondeado 88">
              <a:extLst>
                <a:ext uri="{FF2B5EF4-FFF2-40B4-BE49-F238E27FC236}">
                  <a16:creationId xmlns:a16="http://schemas.microsoft.com/office/drawing/2014/main" id="{BEEEF9E7-C83F-E009-A641-421D0D89DA5A}"/>
                </a:ext>
              </a:extLst>
            </p:cNvPr>
            <p:cNvSpPr/>
            <p:nvPr/>
          </p:nvSpPr>
          <p:spPr>
            <a:xfrm>
              <a:off x="6470824" y="2295845"/>
              <a:ext cx="1461793" cy="415423"/>
            </a:xfrm>
            <a:prstGeom prst="roundRect">
              <a:avLst>
                <a:gd name="adj" fmla="val 657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85800">
                <a:defRPr/>
              </a:pPr>
              <a:r>
                <a:rPr lang="es-ES" sz="3600" b="1" dirty="0">
                  <a:solidFill>
                    <a:srgbClr val="0E2841">
                      <a:lumMod val="75000"/>
                      <a:lumOff val="25000"/>
                    </a:srgbClr>
                  </a:solidFill>
                  <a:latin typeface="Bahnschrift" panose="020B0502040204020203" pitchFamily="34" charset="0"/>
                </a:rPr>
                <a:t>30%</a:t>
              </a:r>
            </a:p>
          </p:txBody>
        </p:sp>
        <p:grpSp>
          <p:nvGrpSpPr>
            <p:cNvPr id="8" name="Grupo 7">
              <a:extLst>
                <a:ext uri="{FF2B5EF4-FFF2-40B4-BE49-F238E27FC236}">
                  <a16:creationId xmlns:a16="http://schemas.microsoft.com/office/drawing/2014/main" id="{31FFE0D3-C1B3-A062-8D28-24660820B5C6}"/>
                </a:ext>
              </a:extLst>
            </p:cNvPr>
            <p:cNvGrpSpPr/>
            <p:nvPr/>
          </p:nvGrpSpPr>
          <p:grpSpPr>
            <a:xfrm>
              <a:off x="2927446" y="2285405"/>
              <a:ext cx="5023288" cy="711546"/>
              <a:chOff x="4889472" y="4048272"/>
              <a:chExt cx="6697717" cy="948729"/>
            </a:xfrm>
          </p:grpSpPr>
          <p:sp>
            <p:nvSpPr>
              <p:cNvPr id="16" name="Rectángulo redondeado 88">
                <a:extLst>
                  <a:ext uri="{FF2B5EF4-FFF2-40B4-BE49-F238E27FC236}">
                    <a16:creationId xmlns:a16="http://schemas.microsoft.com/office/drawing/2014/main" id="{DDE6E39F-9C32-7814-9507-620D7C888B24}"/>
                  </a:ext>
                </a:extLst>
              </p:cNvPr>
              <p:cNvSpPr/>
              <p:nvPr/>
            </p:nvSpPr>
            <p:spPr>
              <a:xfrm>
                <a:off x="5380015" y="4708966"/>
                <a:ext cx="6207174" cy="288035"/>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Descripción del Proyecto</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sp>
            <p:nvSpPr>
              <p:cNvPr id="17" name="Rectángulo redondeado 87">
                <a:extLst>
                  <a:ext uri="{FF2B5EF4-FFF2-40B4-BE49-F238E27FC236}">
                    <a16:creationId xmlns:a16="http://schemas.microsoft.com/office/drawing/2014/main" id="{9B8A222E-BCC3-AD09-BC20-D772B658F355}"/>
                  </a:ext>
                </a:extLst>
              </p:cNvPr>
              <p:cNvSpPr/>
              <p:nvPr/>
            </p:nvSpPr>
            <p:spPr>
              <a:xfrm>
                <a:off x="4889472" y="4048272"/>
                <a:ext cx="5457097" cy="553897"/>
              </a:xfrm>
              <a:prstGeom prst="roundRect">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s-ES" sz="1600" b="1" dirty="0">
                    <a:solidFill>
                      <a:prstClr val="white"/>
                    </a:solidFill>
                    <a:latin typeface="Bahnschrift" panose="020B0502040204020203" pitchFamily="34" charset="0"/>
                  </a:rPr>
                  <a:t>1. Optimización y Automatización de Modelo de Tratamiento de Riesgos</a:t>
                </a:r>
              </a:p>
            </p:txBody>
          </p:sp>
        </p:grpSp>
        <p:cxnSp>
          <p:nvCxnSpPr>
            <p:cNvPr id="9" name="Conector recto 8">
              <a:extLst>
                <a:ext uri="{FF2B5EF4-FFF2-40B4-BE49-F238E27FC236}">
                  <a16:creationId xmlns:a16="http://schemas.microsoft.com/office/drawing/2014/main" id="{9653357C-2963-E834-EA9E-4336FF054E2E}"/>
                </a:ext>
              </a:extLst>
            </p:cNvPr>
            <p:cNvCxnSpPr>
              <a:cxnSpLocks/>
            </p:cNvCxnSpPr>
            <p:nvPr/>
          </p:nvCxnSpPr>
          <p:spPr>
            <a:xfrm>
              <a:off x="3059832" y="2879209"/>
              <a:ext cx="0" cy="2926055"/>
            </a:xfrm>
            <a:prstGeom prst="line">
              <a:avLst/>
            </a:prstGeom>
            <a:ln w="38100">
              <a:solidFill>
                <a:schemeClr val="accent6">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redondeado 88">
              <a:extLst>
                <a:ext uri="{FF2B5EF4-FFF2-40B4-BE49-F238E27FC236}">
                  <a16:creationId xmlns:a16="http://schemas.microsoft.com/office/drawing/2014/main" id="{BD764E42-3817-2D53-E506-D49CFCE5B383}"/>
                </a:ext>
              </a:extLst>
            </p:cNvPr>
            <p:cNvSpPr/>
            <p:nvPr/>
          </p:nvSpPr>
          <p:spPr>
            <a:xfrm>
              <a:off x="3295351" y="3032955"/>
              <a:ext cx="4655382" cy="684077"/>
            </a:xfrm>
            <a:prstGeom prst="roundRect">
              <a:avLst>
                <a:gd name="adj" fmla="val 657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defRPr/>
              </a:pPr>
              <a:r>
                <a:rPr lang="es-MX" sz="1200" dirty="0">
                  <a:solidFill>
                    <a:schemeClr val="tx1"/>
                  </a:solidFill>
                  <a:latin typeface="Bahnschrift" panose="020B0502040204020203" pitchFamily="34" charset="0"/>
                </a:rPr>
                <a:t>“Aquí escribir una breve descripción del proyecto. Explica en qué consiste, el problema que busca resolver</a:t>
              </a:r>
              <a:endParaRPr lang="es-ES" sz="1200" dirty="0">
                <a:solidFill>
                  <a:schemeClr val="tx1"/>
                </a:solidFill>
                <a:latin typeface="Bahnschrift" panose="020B0502040204020203" pitchFamily="34" charset="0"/>
              </a:endParaRPr>
            </a:p>
          </p:txBody>
        </p:sp>
        <p:sp>
          <p:nvSpPr>
            <p:cNvPr id="11" name="Rectángulo redondeado 88">
              <a:extLst>
                <a:ext uri="{FF2B5EF4-FFF2-40B4-BE49-F238E27FC236}">
                  <a16:creationId xmlns:a16="http://schemas.microsoft.com/office/drawing/2014/main" id="{81F62930-6DCE-619C-E105-7F78ED1433BD}"/>
                </a:ext>
              </a:extLst>
            </p:cNvPr>
            <p:cNvSpPr/>
            <p:nvPr/>
          </p:nvSpPr>
          <p:spPr>
            <a:xfrm>
              <a:off x="3295353" y="4049160"/>
              <a:ext cx="4655380" cy="1108032"/>
            </a:xfrm>
            <a:prstGeom prst="roundRect">
              <a:avLst>
                <a:gd name="adj" fmla="val 657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defRPr/>
              </a:pPr>
              <a:r>
                <a:rPr lang="es-MX" sz="1400" dirty="0">
                  <a:solidFill>
                    <a:schemeClr val="tx1"/>
                  </a:solidFill>
                  <a:latin typeface="Bahnschrift" panose="020B0502040204020203" pitchFamily="34" charset="0"/>
                </a:rPr>
                <a:t>“En esta sección, detalla las actividades que llevarás a cabo para implementar el cambio. Describe paso a paso qué tareas específicas realizarás.</a:t>
              </a:r>
              <a:endParaRPr lang="es-ES" sz="1400" dirty="0">
                <a:solidFill>
                  <a:schemeClr val="tx1"/>
                </a:solidFill>
                <a:latin typeface="Bahnschrift" panose="020B0502040204020203" pitchFamily="34" charset="0"/>
              </a:endParaRPr>
            </a:p>
          </p:txBody>
        </p:sp>
        <p:sp>
          <p:nvSpPr>
            <p:cNvPr id="12" name="Rectángulo redondeado 88">
              <a:extLst>
                <a:ext uri="{FF2B5EF4-FFF2-40B4-BE49-F238E27FC236}">
                  <a16:creationId xmlns:a16="http://schemas.microsoft.com/office/drawing/2014/main" id="{EABC3CB5-23EA-91A1-5F73-E263DEBE6832}"/>
                </a:ext>
              </a:extLst>
            </p:cNvPr>
            <p:cNvSpPr/>
            <p:nvPr/>
          </p:nvSpPr>
          <p:spPr>
            <a:xfrm>
              <a:off x="3295351" y="3770567"/>
              <a:ext cx="4655381" cy="216026"/>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Actividades</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sp>
          <p:nvSpPr>
            <p:cNvPr id="13" name="Rectángulo redondeado 88">
              <a:extLst>
                <a:ext uri="{FF2B5EF4-FFF2-40B4-BE49-F238E27FC236}">
                  <a16:creationId xmlns:a16="http://schemas.microsoft.com/office/drawing/2014/main" id="{B784081E-B21F-A5D9-01CB-D8CF5B46E80D}"/>
                </a:ext>
              </a:extLst>
            </p:cNvPr>
            <p:cNvSpPr/>
            <p:nvPr/>
          </p:nvSpPr>
          <p:spPr>
            <a:xfrm>
              <a:off x="3294568" y="5219759"/>
              <a:ext cx="2933616" cy="216026"/>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Duración</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sp>
          <p:nvSpPr>
            <p:cNvPr id="14" name="Rectángulo redondeado 88">
              <a:extLst>
                <a:ext uri="{FF2B5EF4-FFF2-40B4-BE49-F238E27FC236}">
                  <a16:creationId xmlns:a16="http://schemas.microsoft.com/office/drawing/2014/main" id="{D31B2667-41A7-BE29-5291-F7C563EA520F}"/>
                </a:ext>
              </a:extLst>
            </p:cNvPr>
            <p:cNvSpPr/>
            <p:nvPr/>
          </p:nvSpPr>
          <p:spPr>
            <a:xfrm>
              <a:off x="6048839" y="5489320"/>
              <a:ext cx="1901106" cy="216026"/>
            </a:xfrm>
            <a:prstGeom prst="roundRect">
              <a:avLst>
                <a:gd name="adj" fmla="val 6575"/>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rPr>
                <a:t>Mes de Fin de Proyecto</a:t>
              </a:r>
              <a:endParaRPr lang="ko-KR" altLang="en-US" sz="1100" b="1" dirty="0">
                <a:solidFill>
                  <a:srgbClr val="0E2841">
                    <a:lumMod val="75000"/>
                    <a:lumOff val="25000"/>
                  </a:srgbClr>
                </a:solidFill>
                <a:latin typeface="Bahnschrift" panose="020B0502040204020203" pitchFamily="34" charset="0"/>
                <a:ea typeface="맑은 고딕" panose="020B0503020000020004" pitchFamily="34" charset="-127"/>
                <a:cs typeface="Arial" pitchFamily="34" charset="0"/>
              </a:endParaRPr>
            </a:p>
          </p:txBody>
        </p:sp>
        <p:sp>
          <p:nvSpPr>
            <p:cNvPr id="15" name="Rectángulo redondeado 88">
              <a:extLst>
                <a:ext uri="{FF2B5EF4-FFF2-40B4-BE49-F238E27FC236}">
                  <a16:creationId xmlns:a16="http://schemas.microsoft.com/office/drawing/2014/main" id="{8D2D4A46-37B3-405D-B4F6-1B0F2576329C}"/>
                </a:ext>
              </a:extLst>
            </p:cNvPr>
            <p:cNvSpPr/>
            <p:nvPr/>
          </p:nvSpPr>
          <p:spPr>
            <a:xfrm>
              <a:off x="3294568" y="5489320"/>
              <a:ext cx="2933616" cy="216026"/>
            </a:xfrm>
            <a:prstGeom prst="roundRect">
              <a:avLst>
                <a:gd name="adj" fmla="val 6575"/>
              </a:avLst>
            </a:prstGeom>
            <a:solidFill>
              <a:schemeClr val="accent6">
                <a:lumMod val="50000"/>
                <a:lumOff val="50000"/>
              </a:schemeClr>
            </a:solid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defRPr/>
              </a:pPr>
              <a:r>
                <a:rPr lang="es-EC" altLang="ko-KR" b="1" dirty="0">
                  <a:solidFill>
                    <a:prstClr val="white"/>
                  </a:solidFill>
                  <a:latin typeface="Bahnschrift" panose="020B0502040204020203" pitchFamily="34" charset="0"/>
                  <a:ea typeface="맑은 고딕" panose="020B0503020000020004" pitchFamily="34" charset="-127"/>
                  <a:cs typeface="Arial" pitchFamily="34" charset="0"/>
                </a:rPr>
                <a:t>Fecha de Finalización</a:t>
              </a:r>
              <a:endParaRPr lang="ko-KR" altLang="en-US" b="1" dirty="0">
                <a:solidFill>
                  <a:prstClr val="white"/>
                </a:solidFill>
                <a:latin typeface="Bahnschrift" panose="020B0502040204020203" pitchFamily="34" charset="0"/>
                <a:ea typeface="맑은 고딕" panose="020B0503020000020004" pitchFamily="34" charset="-127"/>
                <a:cs typeface="Arial" pitchFamily="34" charset="0"/>
              </a:endParaRPr>
            </a:p>
          </p:txBody>
        </p:sp>
      </p:grpSp>
      <p:pic>
        <p:nvPicPr>
          <p:cNvPr id="18" name="Picture 2" descr="Analytics free icon">
            <a:extLst>
              <a:ext uri="{FF2B5EF4-FFF2-40B4-BE49-F238E27FC236}">
                <a16:creationId xmlns:a16="http://schemas.microsoft.com/office/drawing/2014/main" id="{29D00671-824A-4D8B-B4F8-698B1621E1B7}"/>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35008" y="3000904"/>
            <a:ext cx="1480687" cy="1480687"/>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E4DB7773-3337-F754-BB79-1706E4D0A538}"/>
              </a:ext>
            </a:extLst>
          </p:cNvPr>
          <p:cNvSpPr txBox="1"/>
          <p:nvPr/>
        </p:nvSpPr>
        <p:spPr>
          <a:xfrm>
            <a:off x="760911" y="908882"/>
            <a:ext cx="5810866" cy="1384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altLang="ko-KR" sz="2800" dirty="0">
                <a:solidFill>
                  <a:schemeClr val="bg1">
                    <a:lumMod val="95000"/>
                  </a:schemeClr>
                </a:solidFill>
                <a:latin typeface="Bahnschrift" panose="020B0502040204020203" pitchFamily="34" charset="0"/>
              </a:rPr>
              <a:t>PROYECTOS DE CALIDAD Y PROCESOS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ko-KR" sz="2800" b="1" i="0" u="none" strike="noStrike" kern="1200" cap="none" spc="0" normalizeH="0" baseline="0" noProof="0" dirty="0">
              <a:ln>
                <a:noFill/>
              </a:ln>
              <a:solidFill>
                <a:schemeClr val="bg1">
                  <a:lumMod val="95000"/>
                </a:schemeClr>
              </a:solidFill>
              <a:effectLst/>
              <a:uLnTx/>
              <a:uFillTx/>
              <a:latin typeface="Bahnschrift" panose="020B0502040204020203" pitchFamily="34" charset="0"/>
              <a:ea typeface="맑은 고딕" panose="020B0503020000020004" pitchFamily="34" charset="-127"/>
              <a:cs typeface="Arial" pitchFamily="34" charset="0"/>
            </a:endParaRPr>
          </a:p>
        </p:txBody>
      </p:sp>
    </p:spTree>
    <p:extLst>
      <p:ext uri="{BB962C8B-B14F-4D97-AF65-F5344CB8AC3E}">
        <p14:creationId xmlns:p14="http://schemas.microsoft.com/office/powerpoint/2010/main" val="2444053559"/>
      </p:ext>
    </p:extLst>
  </p:cSld>
  <p:clrMapOvr>
    <a:masterClrMapping/>
  </p:clrMapOvr>
</p:sld>
</file>

<file path=ppt/theme/theme1.xml><?xml version="1.0" encoding="utf-8"?>
<a:theme xmlns:a="http://schemas.openxmlformats.org/drawingml/2006/main" name="Personalizar">
  <a:themeElements>
    <a:clrScheme name="Personalizado 3">
      <a:dk1>
        <a:srgbClr val="000000"/>
      </a:dk1>
      <a:lt1>
        <a:srgbClr val="FFFFFF"/>
      </a:lt1>
      <a:dk2>
        <a:srgbClr val="0F253E"/>
      </a:dk2>
      <a:lt2>
        <a:srgbClr val="E7E6E6"/>
      </a:lt2>
      <a:accent1>
        <a:srgbClr val="4472C4"/>
      </a:accent1>
      <a:accent2>
        <a:srgbClr val="4472C4"/>
      </a:accent2>
      <a:accent3>
        <a:srgbClr val="1F3864"/>
      </a:accent3>
      <a:accent4>
        <a:srgbClr val="F79320"/>
      </a:accent4>
      <a:accent5>
        <a:srgbClr val="44668D"/>
      </a:accent5>
      <a:accent6>
        <a:srgbClr val="0F253E"/>
      </a:accent6>
      <a:hlink>
        <a:srgbClr val="AEC0D9"/>
      </a:hlink>
      <a:folHlink>
        <a:srgbClr val="4472C4"/>
      </a:folHlink>
    </a:clrScheme>
    <a:fontScheme name="Custom 10">
      <a:majorFont>
        <a:latin typeface="Posterama Text Black"/>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Office_71628344_TF89027928_Win32" id="{E2BF1156-45CD-442B-9387-9E5414C6ECED}" vid="{DE2FB986-FD6E-4C21-A7B6-D4577A62622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FONDO BLANCO SOL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FONDO CELEST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2_Tema de Offic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FONDO CELEST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00BDB7B31C8ED4F99C72FB646A8567C" ma:contentTypeVersion="14" ma:contentTypeDescription="Crear nuevo documento." ma:contentTypeScope="" ma:versionID="35c00a1f33e594eccd9f8f428104e0d9">
  <xsd:schema xmlns:xsd="http://www.w3.org/2001/XMLSchema" xmlns:xs="http://www.w3.org/2001/XMLSchema" xmlns:p="http://schemas.microsoft.com/office/2006/metadata/properties" xmlns:ns2="bd77e3eb-2646-4466-b181-706eefcd8409" xmlns:ns3="63a05b3a-6ea0-4776-9653-f713bef428b8" targetNamespace="http://schemas.microsoft.com/office/2006/metadata/properties" ma:root="true" ma:fieldsID="9b6c7612d9d6c37e84b92730c6752d85" ns2:_="" ns3:_="">
    <xsd:import namespace="bd77e3eb-2646-4466-b181-706eefcd8409"/>
    <xsd:import namespace="63a05b3a-6ea0-4776-9653-f713bef428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7e3eb-2646-4466-b181-706eefcd8409"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0" nillable="true" ma:displayName="Taxonomy Catch All Column" ma:hidden="true" ma:list="{ed601b1f-5ab8-4f53-b0ea-ddf317bc0285}" ma:internalName="TaxCatchAll" ma:showField="CatchAllData" ma:web="bd77e3eb-2646-4466-b181-706eefcd840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3a05b3a-6ea0-4776-9653-f713bef428b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Etiquetas de imagen" ma:readOnly="false" ma:fieldId="{5cf76f15-5ced-4ddc-b409-7134ff3c332f}" ma:taxonomyMulti="true" ma:sspId="e8cda409-99a4-4c92-b2d9-90e2b9c7820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3a05b3a-6ea0-4776-9653-f713bef428b8">
      <Terms xmlns="http://schemas.microsoft.com/office/infopath/2007/PartnerControls"/>
    </lcf76f155ced4ddcb4097134ff3c332f>
    <TaxCatchAll xmlns="bd77e3eb-2646-4466-b181-706eefcd8409" xsi:nil="true"/>
  </documentManagement>
</p:properties>
</file>

<file path=customXml/itemProps1.xml><?xml version="1.0" encoding="utf-8"?>
<ds:datastoreItem xmlns:ds="http://schemas.openxmlformats.org/officeDocument/2006/customXml" ds:itemID="{2991B053-A41F-4AF3-B797-4CA5109C9492}">
  <ds:schemaRefs>
    <ds:schemaRef ds:uri="63a05b3a-6ea0-4776-9653-f713bef428b8"/>
    <ds:schemaRef ds:uri="bd77e3eb-2646-4466-b181-706eefcd84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8C25491-3B09-4F3E-8C86-936D290E4013}">
  <ds:schemaRefs>
    <ds:schemaRef ds:uri="http://schemas.microsoft.com/sharepoint/v3/contenttype/forms"/>
  </ds:schemaRefs>
</ds:datastoreItem>
</file>

<file path=customXml/itemProps3.xml><?xml version="1.0" encoding="utf-8"?>
<ds:datastoreItem xmlns:ds="http://schemas.openxmlformats.org/officeDocument/2006/customXml" ds:itemID="{F4D5854E-F453-4846-A87D-6EF3DCF73E3E}">
  <ds:schemaRefs>
    <ds:schemaRef ds:uri="http://purl.org/dc/dcmitype/"/>
    <ds:schemaRef ds:uri="http://schemas.microsoft.com/office/2006/metadata/properties"/>
    <ds:schemaRef ds:uri="63a05b3a-6ea0-4776-9653-f713bef428b8"/>
    <ds:schemaRef ds:uri="http://schemas.microsoft.com/office/2006/documentManagement/types"/>
    <ds:schemaRef ds:uri="http://purl.org/dc/elements/1.1/"/>
    <ds:schemaRef ds:uri="http://www.w3.org/XML/1998/namespace"/>
    <ds:schemaRef ds:uri="http://schemas.microsoft.com/office/infopath/2007/PartnerControls"/>
    <ds:schemaRef ds:uri="bd77e3eb-2646-4466-b181-706eefcd8409"/>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167</TotalTime>
  <Words>1496</Words>
  <Application>Microsoft Office PowerPoint</Application>
  <PresentationFormat>Panorámica</PresentationFormat>
  <Paragraphs>444</Paragraphs>
  <Slides>25</Slides>
  <Notes>11</Notes>
  <HiddenSlides>0</HiddenSlides>
  <MMClips>0</MMClips>
  <ScaleCrop>false</ScaleCrop>
  <HeadingPairs>
    <vt:vector size="6" baseType="variant">
      <vt:variant>
        <vt:lpstr>Fuentes usadas</vt:lpstr>
      </vt:variant>
      <vt:variant>
        <vt:i4>11</vt:i4>
      </vt:variant>
      <vt:variant>
        <vt:lpstr>Tema</vt:lpstr>
      </vt:variant>
      <vt:variant>
        <vt:i4>6</vt:i4>
      </vt:variant>
      <vt:variant>
        <vt:lpstr>Títulos de diapositiva</vt:lpstr>
      </vt:variant>
      <vt:variant>
        <vt:i4>25</vt:i4>
      </vt:variant>
    </vt:vector>
  </HeadingPairs>
  <TitlesOfParts>
    <vt:vector size="42" baseType="lpstr">
      <vt:lpstr>Abadi</vt:lpstr>
      <vt:lpstr>Aptos</vt:lpstr>
      <vt:lpstr>Aptos Display</vt:lpstr>
      <vt:lpstr>Arial</vt:lpstr>
      <vt:lpstr>Arial Black</vt:lpstr>
      <vt:lpstr>Bahnschrift</vt:lpstr>
      <vt:lpstr>Calibri</vt:lpstr>
      <vt:lpstr>Century Gothic</vt:lpstr>
      <vt:lpstr>Montserrat Black</vt:lpstr>
      <vt:lpstr>Posterama Text SemiBold</vt:lpstr>
      <vt:lpstr>Wingdings</vt:lpstr>
      <vt:lpstr>Personalizar</vt:lpstr>
      <vt:lpstr>Tema de Office</vt:lpstr>
      <vt:lpstr>FONDO BLANCO SOLO</vt:lpstr>
      <vt:lpstr>3_FONDO CELESTE</vt:lpstr>
      <vt:lpstr>2_Tema de Office</vt:lpstr>
      <vt:lpstr>4_FONDO CELESTE</vt:lpstr>
      <vt:lpstr>COMITÉ DE CALIDAD Y PROCESOS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DinersClub del Ecuador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CAPACITACIÓN  SIX SIGMA (DMAIC)</dc:title>
  <dc:creator>Ochoa Vivanco, Carla Alejandra</dc:creator>
  <cp:lastModifiedBy>Andres Santacruz</cp:lastModifiedBy>
  <cp:revision>18</cp:revision>
  <dcterms:created xsi:type="dcterms:W3CDTF">2024-09-18T02:12:28Z</dcterms:created>
  <dcterms:modified xsi:type="dcterms:W3CDTF">2024-11-02T14:26:56Z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0x010100800BDB7B31C8ED4F99C72FB646A8567C</vt:lpwstr>
  </property>
  <property fmtid="{D5CDD505-2E9C-101B-9397-08002B2CF9AE}" pid="3" name="MediaServiceImageTags">
    <vt:lpwstr/>
  </property>
  <property fmtid="{D5CDD505-2E9C-101B-9397-08002B2CF9AE}" pid="4" name="KriptosClassAi">
    <vt:lpwstr>1-Uso Interno</vt:lpwstr>
  </property>
</Properties>
</file>