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24"/>
  </p:notesMasterIdLst>
  <p:sldIdLst>
    <p:sldId id="1261" r:id="rId3"/>
    <p:sldId id="1606" r:id="rId4"/>
    <p:sldId id="1663" r:id="rId5"/>
    <p:sldId id="1557" r:id="rId6"/>
    <p:sldId id="1670" r:id="rId7"/>
    <p:sldId id="1662" r:id="rId8"/>
    <p:sldId id="1660" r:id="rId9"/>
    <p:sldId id="1661" r:id="rId10"/>
    <p:sldId id="1657" r:id="rId11"/>
    <p:sldId id="1658" r:id="rId12"/>
    <p:sldId id="1656" r:id="rId13"/>
    <p:sldId id="1659" r:id="rId14"/>
    <p:sldId id="1665" r:id="rId15"/>
    <p:sldId id="1617" r:id="rId16"/>
    <p:sldId id="1616" r:id="rId17"/>
    <p:sldId id="1664" r:id="rId18"/>
    <p:sldId id="1608" r:id="rId19"/>
    <p:sldId id="1666" r:id="rId20"/>
    <p:sldId id="1667" r:id="rId21"/>
    <p:sldId id="1669" r:id="rId22"/>
    <p:sldId id="1547" r:id="rId2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6E3D907-C0B6-46D5-BE02-7592958D03A6}">
          <p14:sldIdLst>
            <p14:sldId id="1261"/>
            <p14:sldId id="1606"/>
          </p14:sldIdLst>
        </p14:section>
        <p14:section name="1. Objetivos" id="{B91590D3-077A-4154-A434-CAA12757C8E8}">
          <p14:sldIdLst>
            <p14:sldId id="1663"/>
            <p14:sldId id="1557"/>
            <p14:sldId id="1670"/>
          </p14:sldIdLst>
        </p14:section>
        <p14:section name="Que es" id="{DC51B31A-7573-4213-BBDA-1248D9F9AF83}">
          <p14:sldIdLst>
            <p14:sldId id="1662"/>
            <p14:sldId id="1660"/>
          </p14:sldIdLst>
        </p14:section>
        <p14:section name="Enfoque por Competencias" id="{8455CF5A-17B1-4065-808B-678FB8DBF7D9}">
          <p14:sldIdLst>
            <p14:sldId id="1661"/>
            <p14:sldId id="1657"/>
            <p14:sldId id="1658"/>
            <p14:sldId id="1656"/>
            <p14:sldId id="1659"/>
          </p14:sldIdLst>
        </p14:section>
        <p14:section name="ejmplo de portafolios" id="{1B1DAC48-4B07-4CA4-8845-58CCDF803FCA}">
          <p14:sldIdLst>
            <p14:sldId id="1665"/>
            <p14:sldId id="1617"/>
            <p14:sldId id="1616"/>
          </p14:sldIdLst>
        </p14:section>
        <p14:section name="ejemplo DDEMO" id="{8CF8BC7B-BD72-44BA-A9E1-F2FE4DD2077E}">
          <p14:sldIdLst>
            <p14:sldId id="1664"/>
            <p14:sldId id="1608"/>
            <p14:sldId id="1666"/>
            <p14:sldId id="1667"/>
            <p14:sldId id="1669"/>
            <p14:sldId id="15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696"/>
    <a:srgbClr val="195FA8"/>
    <a:srgbClr val="0D5FA8"/>
    <a:srgbClr val="F4DF84"/>
    <a:srgbClr val="053FA2"/>
    <a:srgbClr val="FC9B1A"/>
    <a:srgbClr val="003591"/>
    <a:srgbClr val="003457"/>
    <a:srgbClr val="007EA7"/>
    <a:srgbClr val="00A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F9D6-92B8-4DC0-B16C-B86378BF36DD}" type="datetimeFigureOut">
              <a:rPr lang="es-PE" smtClean="0"/>
              <a:t>31/07/2023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16F6-1E84-42A1-926C-7C166E04BC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87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840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083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651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31/07/2023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3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40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31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31/07/2023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18521"/>
            <a:ext cx="12192000" cy="358139"/>
          </a:xfrm>
          <a:prstGeom prst="rect">
            <a:avLst/>
          </a:prstGeom>
          <a:solidFill>
            <a:srgbClr val="00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6B0DF2F-5031-C550-A18C-DE579479B8C4}"/>
              </a:ext>
            </a:extLst>
          </p:cNvPr>
          <p:cNvSpPr/>
          <p:nvPr userDrawn="1"/>
        </p:nvSpPr>
        <p:spPr>
          <a:xfrm>
            <a:off x="0" y="6499861"/>
            <a:ext cx="12192000" cy="376799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54D415-6E10-7673-35B6-62EBED9A918A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3652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994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20180"/>
            <a:ext cx="12192000" cy="358139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7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3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12" Type="http://schemas.openxmlformats.org/officeDocument/2006/relationships/slide" Target="slide13.xml"/><Relationship Id="rId2" Type="http://schemas.openxmlformats.org/officeDocument/2006/relationships/image" Target="../media/image5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slide" Target="slide16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maps.intelectiasac.com/rid=1Z623691B-1XBR40K-1XH/Portafolio%20Digital%20en%20Educaci%C3%B3n%20Superior.cmap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48D8BA-3D11-4CBD-A465-58D56F0DC30F}"/>
              </a:ext>
            </a:extLst>
          </p:cNvPr>
          <p:cNvSpPr txBox="1"/>
          <p:nvPr/>
        </p:nvSpPr>
        <p:spPr>
          <a:xfrm>
            <a:off x="4795165" y="3581400"/>
            <a:ext cx="6649563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Portafolio Digital de Competencias UNTELS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62D2EB0-1437-46E8-9D22-8D3DDF8F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E0C430-D649-8444-F001-5FADB54736CE}"/>
              </a:ext>
            </a:extLst>
          </p:cNvPr>
          <p:cNvSpPr txBox="1"/>
          <p:nvPr/>
        </p:nvSpPr>
        <p:spPr>
          <a:xfrm>
            <a:off x="168814" y="641604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Julio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50B1CF-2179-1235-5816-E715D656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2" y="565649"/>
            <a:ext cx="4528845" cy="9260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88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242251" y="139388"/>
            <a:ext cx="1227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ALINEAMIENTO DE CURSOS CON EL PERFIL DEL EGRESADO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7641BCB-1CF5-80C8-9326-C9A2F1D2E359}"/>
              </a:ext>
            </a:extLst>
          </p:cNvPr>
          <p:cNvSpPr/>
          <p:nvPr/>
        </p:nvSpPr>
        <p:spPr>
          <a:xfrm>
            <a:off x="242251" y="1276799"/>
            <a:ext cx="2169042" cy="5741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Curso 1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B247DC2-D78D-B8A2-4AE2-24B23D6FD328}"/>
              </a:ext>
            </a:extLst>
          </p:cNvPr>
          <p:cNvSpPr/>
          <p:nvPr/>
        </p:nvSpPr>
        <p:spPr>
          <a:xfrm>
            <a:off x="1415373" y="2803331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err="1"/>
              <a:t>U.Aprendizaje</a:t>
            </a:r>
            <a:r>
              <a:rPr lang="es-PE" dirty="0"/>
              <a:t> 1.1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01F483B-7C49-484F-B4B9-9B5112B9A6D9}"/>
              </a:ext>
            </a:extLst>
          </p:cNvPr>
          <p:cNvSpPr/>
          <p:nvPr/>
        </p:nvSpPr>
        <p:spPr>
          <a:xfrm>
            <a:off x="1642201" y="3377489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Capacidad 1.1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89A8A2B-9B74-E664-8BB2-CC928800890D}"/>
              </a:ext>
            </a:extLst>
          </p:cNvPr>
          <p:cNvSpPr/>
          <p:nvPr/>
        </p:nvSpPr>
        <p:spPr>
          <a:xfrm>
            <a:off x="1472082" y="4544535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err="1"/>
              <a:t>U.Aprendizaje</a:t>
            </a:r>
            <a:r>
              <a:rPr lang="es-PE" dirty="0"/>
              <a:t> 1.2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4D55307-1A3F-40B1-6CF6-0D4F0FFDE862}"/>
              </a:ext>
            </a:extLst>
          </p:cNvPr>
          <p:cNvSpPr/>
          <p:nvPr/>
        </p:nvSpPr>
        <p:spPr>
          <a:xfrm>
            <a:off x="1698910" y="5118693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Capacidad 1.2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437155B-114B-A4BA-5830-210C04BBF60E}"/>
              </a:ext>
            </a:extLst>
          </p:cNvPr>
          <p:cNvSpPr/>
          <p:nvPr/>
        </p:nvSpPr>
        <p:spPr>
          <a:xfrm>
            <a:off x="726031" y="1893488"/>
            <a:ext cx="1651591" cy="5741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ysClr val="windowText" lastClr="000000"/>
                </a:solidFill>
              </a:rPr>
              <a:t>Competencia del Curso</a:t>
            </a:r>
          </a:p>
        </p:txBody>
      </p: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E646792E-8197-3430-98A4-8677D31950A4}"/>
              </a:ext>
            </a:extLst>
          </p:cNvPr>
          <p:cNvCxnSpPr>
            <a:stCxn id="9" idx="3"/>
          </p:cNvCxnSpPr>
          <p:nvPr/>
        </p:nvCxnSpPr>
        <p:spPr>
          <a:xfrm>
            <a:off x="2377622" y="2180567"/>
            <a:ext cx="405809" cy="6227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3B6D34F-C59B-2F7C-9A45-CA663C81DE5A}"/>
              </a:ext>
            </a:extLst>
          </p:cNvPr>
          <p:cNvCxnSpPr>
            <a:stCxn id="6" idx="2"/>
          </p:cNvCxnSpPr>
          <p:nvPr/>
        </p:nvCxnSpPr>
        <p:spPr>
          <a:xfrm>
            <a:off x="2726722" y="3951647"/>
            <a:ext cx="56709" cy="231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39AB2CB-81CE-BCE5-B4B6-897B0F4507E3}"/>
              </a:ext>
            </a:extLst>
          </p:cNvPr>
          <p:cNvSpPr/>
          <p:nvPr/>
        </p:nvSpPr>
        <p:spPr>
          <a:xfrm>
            <a:off x="4247183" y="1228952"/>
            <a:ext cx="2169042" cy="5741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Curso 2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6E02B010-728B-470E-71FB-F79AC15A4A29}"/>
              </a:ext>
            </a:extLst>
          </p:cNvPr>
          <p:cNvSpPr/>
          <p:nvPr/>
        </p:nvSpPr>
        <p:spPr>
          <a:xfrm>
            <a:off x="5420305" y="2755484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err="1"/>
              <a:t>U.Aprendizaje</a:t>
            </a:r>
            <a:r>
              <a:rPr lang="es-PE" dirty="0"/>
              <a:t> 2.1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1156248-C1EC-B80A-AA52-42E8CBEF8544}"/>
              </a:ext>
            </a:extLst>
          </p:cNvPr>
          <p:cNvSpPr/>
          <p:nvPr/>
        </p:nvSpPr>
        <p:spPr>
          <a:xfrm>
            <a:off x="5647133" y="3329642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Capacidad 2.1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DFA2FE5-0960-54B6-21DF-A0047F66D273}"/>
              </a:ext>
            </a:extLst>
          </p:cNvPr>
          <p:cNvSpPr/>
          <p:nvPr/>
        </p:nvSpPr>
        <p:spPr>
          <a:xfrm>
            <a:off x="5477014" y="4496688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err="1"/>
              <a:t>U.Aprendizaje</a:t>
            </a:r>
            <a:r>
              <a:rPr lang="es-PE" dirty="0"/>
              <a:t> 2.2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FB84E55-FF13-432C-DE8A-E9F55A4F3422}"/>
              </a:ext>
            </a:extLst>
          </p:cNvPr>
          <p:cNvSpPr/>
          <p:nvPr/>
        </p:nvSpPr>
        <p:spPr>
          <a:xfrm>
            <a:off x="5703842" y="5070846"/>
            <a:ext cx="2169042" cy="57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Capacidad 2.2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F8B9C7FD-5901-C25B-1ACB-F977998985E2}"/>
              </a:ext>
            </a:extLst>
          </p:cNvPr>
          <p:cNvSpPr/>
          <p:nvPr/>
        </p:nvSpPr>
        <p:spPr>
          <a:xfrm>
            <a:off x="4730963" y="1845641"/>
            <a:ext cx="1651591" cy="5741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ysClr val="windowText" lastClr="000000"/>
                </a:solidFill>
              </a:rPr>
              <a:t>Competencia del Curso</a:t>
            </a:r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4FD8A877-A184-9FD7-89F5-0EA785114F8F}"/>
              </a:ext>
            </a:extLst>
          </p:cNvPr>
          <p:cNvCxnSpPr>
            <a:stCxn id="21" idx="3"/>
          </p:cNvCxnSpPr>
          <p:nvPr/>
        </p:nvCxnSpPr>
        <p:spPr>
          <a:xfrm>
            <a:off x="6382554" y="2132720"/>
            <a:ext cx="405809" cy="6227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335DDD5-D0B3-00F4-5C97-50CC7319CEDA}"/>
              </a:ext>
            </a:extLst>
          </p:cNvPr>
          <p:cNvCxnSpPr>
            <a:stCxn id="18" idx="2"/>
          </p:cNvCxnSpPr>
          <p:nvPr/>
        </p:nvCxnSpPr>
        <p:spPr>
          <a:xfrm>
            <a:off x="6731654" y="3903800"/>
            <a:ext cx="56709" cy="2310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9AF0530-7A60-B850-1B72-3B242222195A}"/>
              </a:ext>
            </a:extLst>
          </p:cNvPr>
          <p:cNvSpPr txBox="1"/>
          <p:nvPr/>
        </p:nvSpPr>
        <p:spPr>
          <a:xfrm>
            <a:off x="9601733" y="2927008"/>
            <a:ext cx="196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PERFIL DE EGRESO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930816E-304D-8B18-E04D-A1208B19DCBE}"/>
              </a:ext>
            </a:extLst>
          </p:cNvPr>
          <p:cNvSpPr txBox="1"/>
          <p:nvPr/>
        </p:nvSpPr>
        <p:spPr>
          <a:xfrm>
            <a:off x="2212313" y="3980727"/>
            <a:ext cx="11422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400" dirty="0"/>
              <a:t>Evidencia 1.1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AED2484-5FED-B21F-BA5F-5BF87ED81DC0}"/>
              </a:ext>
            </a:extLst>
          </p:cNvPr>
          <p:cNvSpPr txBox="1"/>
          <p:nvPr/>
        </p:nvSpPr>
        <p:spPr>
          <a:xfrm>
            <a:off x="2377622" y="5711642"/>
            <a:ext cx="11422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400" dirty="0"/>
              <a:t>Evidencia 1.2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9658724-05ED-0B9D-FF92-AACD22CEC8E1}"/>
              </a:ext>
            </a:extLst>
          </p:cNvPr>
          <p:cNvSpPr txBox="1"/>
          <p:nvPr/>
        </p:nvSpPr>
        <p:spPr>
          <a:xfrm>
            <a:off x="6267394" y="3919749"/>
            <a:ext cx="11422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400" dirty="0"/>
              <a:t>Evidencia 2.1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6B6A5D1-E237-7EAE-CA6D-198BA684AB71}"/>
              </a:ext>
            </a:extLst>
          </p:cNvPr>
          <p:cNvSpPr txBox="1"/>
          <p:nvPr/>
        </p:nvSpPr>
        <p:spPr>
          <a:xfrm>
            <a:off x="6407369" y="5678572"/>
            <a:ext cx="11422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400" dirty="0"/>
              <a:t>Evidencia 2.2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F5296941-C2C5-AE87-3C6F-9BF46D55ECE1}"/>
              </a:ext>
            </a:extLst>
          </p:cNvPr>
          <p:cNvSpPr/>
          <p:nvPr/>
        </p:nvSpPr>
        <p:spPr>
          <a:xfrm>
            <a:off x="9658649" y="3311217"/>
            <a:ext cx="2112125" cy="4616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ysClr val="windowText" lastClr="000000"/>
                </a:solidFill>
              </a:rPr>
              <a:t>COMP. EGRESO 1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2501584A-9B60-9AF3-FBF3-3D429CBA3614}"/>
              </a:ext>
            </a:extLst>
          </p:cNvPr>
          <p:cNvSpPr/>
          <p:nvPr/>
        </p:nvSpPr>
        <p:spPr>
          <a:xfrm>
            <a:off x="9681395" y="3846756"/>
            <a:ext cx="2112125" cy="4616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ysClr val="windowText" lastClr="000000"/>
                </a:solidFill>
              </a:rPr>
              <a:t>COMP. EGRESO 2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B7580CEB-D75C-DC82-E90C-1B33073A8CAD}"/>
              </a:ext>
            </a:extLst>
          </p:cNvPr>
          <p:cNvSpPr/>
          <p:nvPr/>
        </p:nvSpPr>
        <p:spPr>
          <a:xfrm>
            <a:off x="9709645" y="4366014"/>
            <a:ext cx="2112125" cy="4616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ysClr val="windowText" lastClr="000000"/>
                </a:solidFill>
              </a:rPr>
              <a:t>COMP. EGRESO 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F9B34F9-1B09-BCE8-0681-C560DFD5AF31}"/>
              </a:ext>
            </a:extLst>
          </p:cNvPr>
          <p:cNvSpPr txBox="1"/>
          <p:nvPr/>
        </p:nvSpPr>
        <p:spPr>
          <a:xfrm>
            <a:off x="9957667" y="4967692"/>
            <a:ext cx="1848391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sz="1400" dirty="0"/>
              <a:t>Evidencia de Egreso  1</a:t>
            </a:r>
          </a:p>
          <a:p>
            <a:r>
              <a:rPr lang="es-PE" sz="1400" dirty="0"/>
              <a:t>Evidencia de Egreso  2</a:t>
            </a:r>
          </a:p>
          <a:p>
            <a:r>
              <a:rPr lang="es-PE" sz="1400" dirty="0"/>
              <a:t>Evidencia de Egreso 3</a:t>
            </a:r>
          </a:p>
        </p:txBody>
      </p:sp>
      <p:sp>
        <p:nvSpPr>
          <p:cNvPr id="36" name="Cerrar llave 35">
            <a:extLst>
              <a:ext uri="{FF2B5EF4-FFF2-40B4-BE49-F238E27FC236}">
                <a16:creationId xmlns:a16="http://schemas.microsoft.com/office/drawing/2014/main" id="{36F3AD6B-A2FB-B8A6-8128-63CE40DF9199}"/>
              </a:ext>
            </a:extLst>
          </p:cNvPr>
          <p:cNvSpPr/>
          <p:nvPr/>
        </p:nvSpPr>
        <p:spPr>
          <a:xfrm>
            <a:off x="8293395" y="1228952"/>
            <a:ext cx="1009570" cy="4757397"/>
          </a:xfrm>
          <a:prstGeom prst="rightBrace">
            <a:avLst/>
          </a:prstGeom>
          <a:ln w="12700">
            <a:solidFill>
              <a:srgbClr val="711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04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154745" y="146211"/>
            <a:ext cx="1227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ALINEAMIENTO DE CURSOS CON EL PERFIL DEL EGRESADO</a:t>
            </a:r>
          </a:p>
        </p:txBody>
      </p:sp>
      <p:pic>
        <p:nvPicPr>
          <p:cNvPr id="4" name="Alineamiento de Capacidades UNTELS">
            <a:hlinkClick r:id="" action="ppaction://media"/>
            <a:extLst>
              <a:ext uri="{FF2B5EF4-FFF2-40B4-BE49-F238E27FC236}">
                <a16:creationId xmlns:a16="http://schemas.microsoft.com/office/drawing/2014/main" id="{6E1710CA-D0EC-E894-E822-F92F1FC138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67"/>
                </p14:media>
              </p:ext>
            </p:extLst>
          </p:nvPr>
        </p:nvPicPr>
        <p:blipFill rotWithShape="1">
          <a:blip r:embed="rId4"/>
          <a:srcRect t="2661"/>
          <a:stretch/>
        </p:blipFill>
        <p:spPr>
          <a:xfrm>
            <a:off x="663528" y="882502"/>
            <a:ext cx="10043458" cy="54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140677" y="146211"/>
            <a:ext cx="1227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ESCUELA PROFESIONAL DE ADMINISTRACIÓN DE EMPRESAS: PERFIL DE EGRESO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189A0F-E726-6D38-4D53-455ABE775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r="3284"/>
          <a:stretch/>
        </p:blipFill>
        <p:spPr>
          <a:xfrm>
            <a:off x="140677" y="878330"/>
            <a:ext cx="10508566" cy="55787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C67EAE-83CE-EDF4-3754-96DAAF87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9780" y="1770951"/>
            <a:ext cx="4634933" cy="494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12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30" y="2683914"/>
            <a:ext cx="6096846" cy="1490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sz="2800" b="1" dirty="0">
                <a:solidFill>
                  <a:schemeClr val="tx1"/>
                </a:solidFill>
              </a:rPr>
              <a:t>Ejemplos de Portafolios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E50772-3DCC-B39C-6880-1AB0E72B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30" y="2055056"/>
            <a:ext cx="2988212" cy="29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Ejemplos de Portafolios en Educación Técnica y Superior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E56E78-269C-426E-8FCF-068341337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9" t="16451" r="9343" b="5108"/>
          <a:stretch/>
        </p:blipFill>
        <p:spPr>
          <a:xfrm>
            <a:off x="0" y="902525"/>
            <a:ext cx="4690753" cy="274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6DE13E-DF3A-511C-F63C-DB7E80553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22" y="902525"/>
            <a:ext cx="5252291" cy="246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8315D10-9204-BF8F-5FD2-9992EEFCF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43"/>
          <a:stretch/>
        </p:blipFill>
        <p:spPr>
          <a:xfrm>
            <a:off x="180339" y="2339253"/>
            <a:ext cx="4937051" cy="246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9C5931-9B46-24E3-5BC3-AEBD5F3E9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390" y="1683141"/>
            <a:ext cx="5767449" cy="233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CB25DE-B9FF-199F-97E5-F35F90549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38" y="3651440"/>
            <a:ext cx="5648696" cy="214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09CAE5-1215-C80F-35F1-D62795757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03343"/>
            <a:ext cx="4959502" cy="181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1CF087E-3CB9-735C-3B53-7940713A4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041" y="4706290"/>
            <a:ext cx="5550678" cy="175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61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Bibliografía sobre Portafolios digitales en Educación Superior.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06F0E1-981A-9409-DE32-84CB317A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03" y="943591"/>
            <a:ext cx="1743075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5AC875-B4A8-955A-0B0F-BC12624F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97" y="973890"/>
            <a:ext cx="1743075" cy="26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84DAB9-22BB-C6DD-77A3-DC23FAFB7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491" y="943591"/>
            <a:ext cx="2027188" cy="260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6E6A610-5DAF-1543-46CB-17CABE9D3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638" y="981033"/>
            <a:ext cx="17526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679766-1E26-3278-6234-77903DDD9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0861" y="1018360"/>
            <a:ext cx="1857375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E33AD3-5BDD-C0AF-3E22-57250109B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316" y="3848595"/>
            <a:ext cx="187642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DD2101-6808-6087-2A34-6A95765D3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7492" y="3848595"/>
            <a:ext cx="1743075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C5F5FB-971E-0052-3F2F-401C14EB6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4369" y="3807030"/>
            <a:ext cx="1857375" cy="261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31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30" y="2683914"/>
            <a:ext cx="6096846" cy="1490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sz="2800" b="1" dirty="0">
                <a:solidFill>
                  <a:schemeClr val="tx1"/>
                </a:solidFill>
              </a:rPr>
              <a:t>Ejemplo DEMO para UNTELS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AAD309-CF36-11DD-1AD3-C863B5F9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576" y="2209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042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Ejemplo Demo de un Portafolio para UNTELS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3B7D12-6E50-62CB-34D1-033FFDEC7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881" b="3438"/>
          <a:stretch/>
        </p:blipFill>
        <p:spPr>
          <a:xfrm>
            <a:off x="1316176" y="911831"/>
            <a:ext cx="9559648" cy="557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25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690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Ejemplo Demo de un Portafolio para la Escuela de Administración UNTELS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F6F0FD-47A0-6913-1FBE-700F5147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26" r="8539"/>
          <a:stretch/>
        </p:blipFill>
        <p:spPr>
          <a:xfrm>
            <a:off x="1672442" y="841395"/>
            <a:ext cx="8847116" cy="585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486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690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Ejemplo Demo de un Portafolio para la Escuela de Administración UNTELS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937338-B002-7556-2088-3C3126969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" r="6193"/>
          <a:stretch/>
        </p:blipFill>
        <p:spPr>
          <a:xfrm>
            <a:off x="1467729" y="873119"/>
            <a:ext cx="9256541" cy="570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85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67" y="295422"/>
            <a:ext cx="6096846" cy="5868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b="1" dirty="0"/>
              <a:t>Dashboard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Vista general de sección 2">
                <a:extLst>
                  <a:ext uri="{FF2B5EF4-FFF2-40B4-BE49-F238E27FC236}">
                    <a16:creationId xmlns:a16="http://schemas.microsoft.com/office/drawing/2014/main" id="{08E9326B-1861-9525-6130-79F3081694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492489"/>
                  </p:ext>
                </p:extLst>
              </p:nvPr>
            </p:nvGraphicFramePr>
            <p:xfrm>
              <a:off x="815928" y="17145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91590D3-077A-4154-A434-CAA12757C8E8}">
                    <psez:zmPr id="{290A974F-55D2-4CCD-AF83-77A04D7724A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Vista general de sección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8E9326B-1861-9525-6130-79F3081694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928" y="1714500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Vista general de sección 6">
                <a:extLst>
                  <a:ext uri="{FF2B5EF4-FFF2-40B4-BE49-F238E27FC236}">
                    <a16:creationId xmlns:a16="http://schemas.microsoft.com/office/drawing/2014/main" id="{EFAA2F62-50B9-7D19-032D-96FD291C73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036728"/>
                  </p:ext>
                </p:extLst>
              </p:nvPr>
            </p:nvGraphicFramePr>
            <p:xfrm>
              <a:off x="4572000" y="17145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C51B31A-7573-4213-BBDA-1248D9F9AF83}">
                    <psez:zmPr id="{FCB193AF-C639-4387-B837-4B801C84D73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Vista general de sección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FAA2F62-50B9-7D19-032D-96FD291C73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1714500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Vista general de sección 8">
                <a:extLst>
                  <a:ext uri="{FF2B5EF4-FFF2-40B4-BE49-F238E27FC236}">
                    <a16:creationId xmlns:a16="http://schemas.microsoft.com/office/drawing/2014/main" id="{9407E86C-E2DE-C1E3-5083-9710CD1C0A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2718252"/>
                  </p:ext>
                </p:extLst>
              </p:nvPr>
            </p:nvGraphicFramePr>
            <p:xfrm>
              <a:off x="8328072" y="171450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8455CF5A-17B1-4065-808B-678FB8DBF7D9}">
                    <psez:zmPr id="{63AE474C-40F0-4668-8883-EBBFA3739C8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Vista general de sección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407E86C-E2DE-C1E3-5083-9710CD1C0A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28072" y="1714500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Vista general de sección 10">
                <a:extLst>
                  <a:ext uri="{FF2B5EF4-FFF2-40B4-BE49-F238E27FC236}">
                    <a16:creationId xmlns:a16="http://schemas.microsoft.com/office/drawing/2014/main" id="{4BDA4992-AD81-9F31-8099-3CEF4DC73C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5379661"/>
                  </p:ext>
                </p:extLst>
              </p:nvPr>
            </p:nvGraphicFramePr>
            <p:xfrm>
              <a:off x="2278971" y="426125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1B1DAC48-4B07-4CA4-8845-58CCDF803FCA}">
                    <psez:zmPr id="{DC7EDEAF-F536-485C-93E8-676A079DC5E1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Vista general de sección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BDA4992-AD81-9F31-8099-3CEF4DC73C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8971" y="4261254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Vista general de sección 12">
                <a:extLst>
                  <a:ext uri="{FF2B5EF4-FFF2-40B4-BE49-F238E27FC236}">
                    <a16:creationId xmlns:a16="http://schemas.microsoft.com/office/drawing/2014/main" id="{3227CD37-782C-C2F4-46CC-04FB7FFCB5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7543202"/>
                  </p:ext>
                </p:extLst>
              </p:nvPr>
            </p:nvGraphicFramePr>
            <p:xfrm>
              <a:off x="6804072" y="430471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8CF8BC7B-BD72-44BA-A9E1-F2FE4DD2077E}">
                    <psez:zmPr id="{EB7C7121-2422-440E-BF66-09330DB55916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Vista general de sección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227CD37-782C-C2F4-46CC-04FB7FFCB5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04072" y="4304714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925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690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</a:rPr>
              <a:t>Ejemplo Demo de un Portafolio para la Escuela de Administración UNTELS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BCFD94-A40C-0C76-F034-DCC4A84D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25" r="6686"/>
          <a:stretch/>
        </p:blipFill>
        <p:spPr>
          <a:xfrm>
            <a:off x="192258" y="866663"/>
            <a:ext cx="7455877" cy="583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572936-3BE6-6406-019B-BD5A02536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2" t="6017" r="4575" b="4777"/>
          <a:stretch/>
        </p:blipFill>
        <p:spPr>
          <a:xfrm>
            <a:off x="4923692" y="2841674"/>
            <a:ext cx="6977575" cy="385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404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F35A52A-8B19-6C73-C419-8EB3816321FA}"/>
              </a:ext>
            </a:extLst>
          </p:cNvPr>
          <p:cNvSpPr txBox="1"/>
          <p:nvPr/>
        </p:nvSpPr>
        <p:spPr>
          <a:xfrm>
            <a:off x="1453101" y="2757149"/>
            <a:ext cx="9285797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dirty="0">
                <a:solidFill>
                  <a:schemeClr val="bg1"/>
                </a:solidFill>
              </a:rPr>
              <a:t>“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Portafolio Digital de Competencias UNTELS</a:t>
            </a:r>
            <a:r>
              <a:rPr lang="es-PE" sz="28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C69BC-1E45-DEA2-A156-50A742249FA8}"/>
              </a:ext>
            </a:extLst>
          </p:cNvPr>
          <p:cNvSpPr txBox="1"/>
          <p:nvPr/>
        </p:nvSpPr>
        <p:spPr>
          <a:xfrm>
            <a:off x="7915934" y="4882539"/>
            <a:ext cx="402753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3600" b="1" i="1" dirty="0">
                <a:solidFill>
                  <a:schemeClr val="bg1"/>
                </a:solidFill>
              </a:rPr>
              <a:t>Muchas 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FCC8A6-38D4-02B1-F965-DFA1E6D1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" b="97207" l="5167" r="96167">
                        <a14:foregroundMark x1="28000" y1="12570" x2="9333" y2="38966"/>
                        <a14:foregroundMark x1="24833" y1="27514" x2="21500" y2="63408"/>
                        <a14:foregroundMark x1="40167" y1="13827" x2="20667" y2="41760"/>
                        <a14:foregroundMark x1="39333" y1="29469" x2="43500" y2="67598"/>
                        <a14:foregroundMark x1="67667" y1="18017" x2="56333" y2="65782"/>
                        <a14:foregroundMark x1="56333" y1="65782" x2="54833" y2="66899"/>
                        <a14:foregroundMark x1="83167" y1="47905" x2="71833" y2="72346"/>
                        <a14:foregroundMark x1="45833" y1="68855" x2="46667" y2="89246"/>
                        <a14:foregroundMark x1="58833" y1="42458" x2="52333" y2="64804"/>
                        <a14:foregroundMark x1="46667" y1="73603" x2="58000" y2="92039"/>
                        <a14:foregroundMark x1="36167" y1="66201" x2="49833" y2="89246"/>
                        <a14:foregroundMark x1="73500" y1="80447" x2="37667" y2="93436"/>
                        <a14:foregroundMark x1="9333" y1="49860" x2="28000" y2="85754"/>
                        <a14:foregroundMark x1="28000" y1="85754" x2="33667" y2="88547"/>
                        <a14:foregroundMark x1="5333" y1="79749" x2="19833" y2="88547"/>
                        <a14:foregroundMark x1="79833" y1="90642" x2="54000" y2="97486"/>
                        <a14:foregroundMark x1="42667" y1="50559" x2="45000" y2="79050"/>
                        <a14:foregroundMark x1="32833" y1="51955" x2="36167" y2="62849"/>
                        <a14:foregroundMark x1="50667" y1="75698" x2="61333" y2="65503"/>
                        <a14:foregroundMark x1="61333" y1="51257" x2="43500" y2="51257"/>
                        <a14:foregroundMark x1="67667" y1="59358" x2="67667" y2="59358"/>
                        <a14:foregroundMark x1="63667" y1="65503" x2="53167" y2="75698"/>
                        <a14:foregroundMark x1="60500" y1="64804" x2="71000" y2="36313"/>
                        <a14:foregroundMark x1="66167" y1="43156" x2="60500" y2="65503"/>
                        <a14:foregroundMark x1="76667" y1="24721" x2="83167" y2="42458"/>
                        <a14:foregroundMark x1="87167" y1="51955" x2="75000" y2="79050"/>
                        <a14:foregroundMark x1="92833" y1="80447" x2="96167" y2="79749"/>
                        <a14:foregroundMark x1="43500" y1="13268" x2="21500" y2="45112"/>
                        <a14:foregroundMark x1="51500" y1="22067" x2="40167" y2="48464"/>
                        <a14:foregroundMark x1="51500" y1="40363" x2="44167" y2="47207"/>
                        <a14:foregroundMark x1="33667" y1="18017" x2="15833" y2="60056"/>
                        <a14:foregroundMark x1="15833" y1="60056" x2="15833" y2="60056"/>
                        <a14:foregroundMark x1="24833" y1="15922" x2="72333" y2="23184"/>
                        <a14:foregroundMark x1="72333" y1="23184" x2="73500" y2="26816"/>
                        <a14:foregroundMark x1="67000" y1="25419" x2="47500" y2="5726"/>
                        <a14:foregroundMark x1="41833" y1="5028" x2="44167" y2="17318"/>
                        <a14:foregroundMark x1="30500" y1="27514" x2="14167" y2="61453"/>
                        <a14:foregroundMark x1="15833" y1="28771" x2="19833" y2="54609"/>
                        <a14:foregroundMark x1="52333" y1="57402" x2="47500" y2="75000"/>
                        <a14:foregroundMark x1="35333" y1="38966" x2="29667" y2="57402"/>
                        <a14:foregroundMark x1="25667" y1="43156" x2="25667" y2="56704"/>
                        <a14:foregroundMark x1="53167" y1="75000" x2="45833" y2="81145"/>
                        <a14:foregroundMark x1="37000" y1="81145" x2="54833" y2="92039"/>
                        <a14:foregroundMark x1="71833" y1="30866" x2="71833" y2="30866"/>
                        <a14:foregroundMark x1="42667" y1="17318" x2="46667" y2="14525"/>
                        <a14:foregroundMark x1="58000" y1="11872" x2="75000" y2="19972"/>
                        <a14:foregroundMark x1="69333" y1="11872" x2="45833" y2="20670"/>
                        <a14:foregroundMark x1="42667" y1="16620" x2="50667" y2="20670"/>
                        <a14:foregroundMark x1="46667" y1="12570" x2="46667" y2="18017"/>
                        <a14:foregroundMark x1="80667" y1="66201" x2="67000" y2="75698"/>
                        <a14:foregroundMark x1="75833" y1="61453" x2="54833" y2="77095"/>
                        <a14:foregroundMark x1="71000" y1="51955" x2="67667" y2="67598"/>
                        <a14:foregroundMark x1="70167" y1="66899" x2="54833" y2="82542"/>
                        <a14:foregroundMark x1="35333" y1="73603" x2="41833" y2="80447"/>
                        <a14:foregroundMark x1="24000" y1="77095" x2="33667" y2="79050"/>
                        <a14:foregroundMark x1="32833" y1="86592" x2="41833" y2="90642"/>
                        <a14:foregroundMark x1="68500" y1="87291" x2="58833" y2="87989"/>
                        <a14:foregroundMark x1="49167" y1="3631" x2="50667" y2="3631"/>
                        <a14:foregroundMark x1="45667" y1="697" x2="45667" y2="279"/>
                        <a14:backgroundMark x1="45667" y1="1117" x2="45167" y2="1676"/>
                        <a14:backgroundMark x1="42000" y1="419" x2="41167" y2="1117"/>
                        <a14:backgroundMark x1="45667" y1="698" x2="47333" y2="140"/>
                        <a14:backgroundMark x1="53000" y1="419" x2="53167" y2="1257"/>
                        <a14:backgroundMark x1="49167" y1="978" x2="48833" y2="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50" y="396265"/>
            <a:ext cx="1810885" cy="21609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EA4EC9-B5EB-8E85-4C27-09C8254AD3C3}"/>
              </a:ext>
            </a:extLst>
          </p:cNvPr>
          <p:cNvSpPr txBox="1"/>
          <p:nvPr/>
        </p:nvSpPr>
        <p:spPr>
          <a:xfrm>
            <a:off x="168814" y="641604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Julio 2023</a:t>
            </a:r>
          </a:p>
        </p:txBody>
      </p:sp>
    </p:spTree>
    <p:extLst>
      <p:ext uri="{BB962C8B-B14F-4D97-AF65-F5344CB8AC3E}">
        <p14:creationId xmlns:p14="http://schemas.microsoft.com/office/powerpoint/2010/main" val="356773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30" y="2683914"/>
            <a:ext cx="6096846" cy="1490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sz="2800" b="1" dirty="0">
                <a:solidFill>
                  <a:schemeClr val="tx1"/>
                </a:solidFill>
              </a:rPr>
              <a:t>Objetivos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360B58-F5D4-2AED-C45C-1BB64E04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94" y="2087043"/>
            <a:ext cx="2683914" cy="26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8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643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09041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351694" y="142818"/>
            <a:ext cx="10515600" cy="643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OBJETIVOS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6A461BF-1BF3-F6C8-775B-A057C035A399}"/>
              </a:ext>
            </a:extLst>
          </p:cNvPr>
          <p:cNvSpPr/>
          <p:nvPr/>
        </p:nvSpPr>
        <p:spPr>
          <a:xfrm>
            <a:off x="351694" y="2359855"/>
            <a:ext cx="1659987" cy="21382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Portafolio</a:t>
            </a:r>
          </a:p>
          <a:p>
            <a:pPr algn="ctr"/>
            <a:r>
              <a:rPr lang="es-PE" sz="2400" b="1" dirty="0"/>
              <a:t>Holístico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B14B252-A9F0-0469-61E6-E17A703BB8D0}"/>
              </a:ext>
            </a:extLst>
          </p:cNvPr>
          <p:cNvSpPr/>
          <p:nvPr/>
        </p:nvSpPr>
        <p:spPr>
          <a:xfrm>
            <a:off x="2754615" y="2038083"/>
            <a:ext cx="1659986" cy="83172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/>
              <a:t>Vida Académica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E21F683-0EC9-C836-0529-92B36C1367F1}"/>
              </a:ext>
            </a:extLst>
          </p:cNvPr>
          <p:cNvSpPr/>
          <p:nvPr/>
        </p:nvSpPr>
        <p:spPr>
          <a:xfrm>
            <a:off x="2754613" y="4181682"/>
            <a:ext cx="1659986" cy="83172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/>
              <a:t>Vida </a:t>
            </a:r>
          </a:p>
          <a:p>
            <a:pPr algn="ctr"/>
            <a:r>
              <a:rPr lang="es-PE" sz="2000" dirty="0"/>
              <a:t>Personal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290FCE5E-267C-2F89-87C8-5AE35F129179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2011681" y="2453946"/>
            <a:ext cx="742934" cy="9750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308BE8FA-7897-6956-6025-7A2CAFBD0EB2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011681" y="3429000"/>
            <a:ext cx="742932" cy="11685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DDB208D-B4C2-F965-9503-04A58072145D}"/>
              </a:ext>
            </a:extLst>
          </p:cNvPr>
          <p:cNvSpPr/>
          <p:nvPr/>
        </p:nvSpPr>
        <p:spPr>
          <a:xfrm>
            <a:off x="4996808" y="4181682"/>
            <a:ext cx="6046330" cy="83172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dirty="0"/>
              <a:t>Aprendizaje a lo largo de toda la Vida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1755F38-B2C2-9D7A-8A02-190417F66801}"/>
              </a:ext>
            </a:extLst>
          </p:cNvPr>
          <p:cNvSpPr/>
          <p:nvPr/>
        </p:nvSpPr>
        <p:spPr>
          <a:xfrm>
            <a:off x="5120972" y="1709609"/>
            <a:ext cx="3021777" cy="48266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dirty="0"/>
              <a:t>1. Perfil Egreso - Posgrado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419609F-C043-0E18-4BB2-7A1883525E86}"/>
              </a:ext>
            </a:extLst>
          </p:cNvPr>
          <p:cNvSpPr/>
          <p:nvPr/>
        </p:nvSpPr>
        <p:spPr>
          <a:xfrm>
            <a:off x="5120972" y="2293106"/>
            <a:ext cx="3021777" cy="48266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dirty="0"/>
              <a:t>2. Perfil Egreso - Pregrado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5BC74AE9-84E7-05E8-E74C-5D0C127227A5}"/>
              </a:ext>
            </a:extLst>
          </p:cNvPr>
          <p:cNvSpPr/>
          <p:nvPr/>
        </p:nvSpPr>
        <p:spPr>
          <a:xfrm>
            <a:off x="5120971" y="2881614"/>
            <a:ext cx="3021777" cy="48266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dirty="0"/>
              <a:t>3. Grupos de trabajo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A5568F3-C406-34BB-BA83-52010F072751}"/>
              </a:ext>
            </a:extLst>
          </p:cNvPr>
          <p:cNvSpPr txBox="1"/>
          <p:nvPr/>
        </p:nvSpPr>
        <p:spPr>
          <a:xfrm>
            <a:off x="8362579" y="2676318"/>
            <a:ext cx="1787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/>
              <a:t>Tesis</a:t>
            </a:r>
          </a:p>
          <a:p>
            <a:r>
              <a:rPr lang="es-PE" dirty="0"/>
              <a:t>Investigación</a:t>
            </a:r>
          </a:p>
          <a:p>
            <a:r>
              <a:rPr lang="es-PE" dirty="0"/>
              <a:t>Proyección social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4742875-D996-FCF2-152B-9C5A95C30846}"/>
              </a:ext>
            </a:extLst>
          </p:cNvPr>
          <p:cNvCxnSpPr>
            <a:cxnSpLocks/>
            <a:stCxn id="5" idx="3"/>
            <a:endCxn id="17" idx="1"/>
          </p:cNvCxnSpPr>
          <p:nvPr/>
        </p:nvCxnSpPr>
        <p:spPr>
          <a:xfrm>
            <a:off x="4414599" y="4597545"/>
            <a:ext cx="5822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6373EA4-F8E1-88D5-8D56-DA9EDE1DB27D}"/>
              </a:ext>
            </a:extLst>
          </p:cNvPr>
          <p:cNvCxnSpPr>
            <a:stCxn id="4" idx="3"/>
            <a:endCxn id="18" idx="1"/>
          </p:cNvCxnSpPr>
          <p:nvPr/>
        </p:nvCxnSpPr>
        <p:spPr>
          <a:xfrm flipV="1">
            <a:off x="4414601" y="1950941"/>
            <a:ext cx="706371" cy="50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EAADDEAA-092D-1121-1F3F-17D5A4DB0BDE}"/>
              </a:ext>
            </a:extLst>
          </p:cNvPr>
          <p:cNvCxnSpPr>
            <a:stCxn id="4" idx="3"/>
            <a:endCxn id="19" idx="1"/>
          </p:cNvCxnSpPr>
          <p:nvPr/>
        </p:nvCxnSpPr>
        <p:spPr>
          <a:xfrm>
            <a:off x="4414601" y="2453946"/>
            <a:ext cx="706371" cy="80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27180B2-C4A1-8DD3-D988-4F9D81FA7CF4}"/>
              </a:ext>
            </a:extLst>
          </p:cNvPr>
          <p:cNvCxnSpPr>
            <a:stCxn id="4" idx="3"/>
            <a:endCxn id="20" idx="1"/>
          </p:cNvCxnSpPr>
          <p:nvPr/>
        </p:nvCxnSpPr>
        <p:spPr>
          <a:xfrm>
            <a:off x="4414601" y="2453946"/>
            <a:ext cx="706370" cy="66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3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30" y="2683914"/>
            <a:ext cx="6096846" cy="1490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sz="2800" b="1" dirty="0">
                <a:solidFill>
                  <a:schemeClr val="tx1"/>
                </a:solidFill>
              </a:rPr>
              <a:t>Qué es un Portafolio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B5EA4D-27D5-D750-7371-B031B9EE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690" y="2422718"/>
            <a:ext cx="2012564" cy="20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4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04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¿Qué es un Portafolio en Educación Superior?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6C7CBB-ECF2-D807-2331-D1AC9E29F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" b="2479"/>
          <a:stretch/>
        </p:blipFill>
        <p:spPr>
          <a:xfrm>
            <a:off x="33866" y="812799"/>
            <a:ext cx="12122833" cy="57581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A498CC-58D2-DDDF-F8EA-0ABE02162E6F}"/>
              </a:ext>
            </a:extLst>
          </p:cNvPr>
          <p:cNvSpPr txBox="1"/>
          <p:nvPr/>
        </p:nvSpPr>
        <p:spPr>
          <a:xfrm>
            <a:off x="1761392" y="6570929"/>
            <a:ext cx="8669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s-PE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/>
            <a:r>
              <a:rPr lang="es-PE" sz="900" b="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https://cmaps.intelectiasac.com/rid=1Z623691B-1XBR40K-1XH/Portafolio%20Digital%20en%20Educaci%C3%B3n%20Superior.cmap</a:t>
            </a:r>
            <a:endParaRPr lang="es-PE" sz="9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PE" sz="9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839497-2EFD-4D99-AC91-44BDD917F8CC}"/>
              </a:ext>
            </a:extLst>
          </p:cNvPr>
          <p:cNvSpPr txBox="1"/>
          <p:nvPr/>
        </p:nvSpPr>
        <p:spPr>
          <a:xfrm>
            <a:off x="1532823" y="5116629"/>
            <a:ext cx="78739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PE" sz="1100" dirty="0"/>
              <a:t>, Docentes</a:t>
            </a:r>
          </a:p>
        </p:txBody>
      </p:sp>
    </p:spTree>
    <p:extLst>
      <p:ext uri="{BB962C8B-B14F-4D97-AF65-F5344CB8AC3E}">
        <p14:creationId xmlns:p14="http://schemas.microsoft.com/office/powerpoint/2010/main" val="171161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30" y="2683914"/>
            <a:ext cx="6096846" cy="1490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PE" sz="2800" b="1" dirty="0">
                <a:solidFill>
                  <a:schemeClr val="tx1"/>
                </a:solidFill>
              </a:rPr>
              <a:t>Enfoque por Competencias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6A43A7-59F5-4701-1C07-302A776A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213" y="1728593"/>
            <a:ext cx="2267682" cy="30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24CFB2-2D05-5F8F-3856-3C91092AB7D6}"/>
              </a:ext>
            </a:extLst>
          </p:cNvPr>
          <p:cNvSpPr txBox="1"/>
          <p:nvPr/>
        </p:nvSpPr>
        <p:spPr>
          <a:xfrm>
            <a:off x="309007" y="160279"/>
            <a:ext cx="1104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ENFOQUE POR COMPETENCIAS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5651D1-C2AC-6695-992B-F07B2C48B33A}"/>
              </a:ext>
            </a:extLst>
          </p:cNvPr>
          <p:cNvSpPr txBox="1"/>
          <p:nvPr/>
        </p:nvSpPr>
        <p:spPr>
          <a:xfrm>
            <a:off x="243598" y="807821"/>
            <a:ext cx="1170480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 Se centra en el desarrollo y la adquisición de competencias  en lugar de enfocarse únicamente en la transmisión de conocimientos teóricos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sz="11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Implica desarrollo de habilidades prácticas, conocimientos aplicados y actitudes necesarias para enfrentar situaciones reales y desafiantes en el entorno laboral y en la vida en general.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7E93D1-2A47-6D8B-428B-AE8C8973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94" y="2410254"/>
            <a:ext cx="10821012" cy="4325196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1D178EA-6A7B-8999-8B4D-00ED7EAF1344}"/>
              </a:ext>
            </a:extLst>
          </p:cNvPr>
          <p:cNvSpPr/>
          <p:nvPr/>
        </p:nvSpPr>
        <p:spPr>
          <a:xfrm>
            <a:off x="9330587" y="2913321"/>
            <a:ext cx="531628" cy="515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E910938-E049-FBD0-6F62-3AF67BBFE2BC}"/>
              </a:ext>
            </a:extLst>
          </p:cNvPr>
          <p:cNvSpPr/>
          <p:nvPr/>
        </p:nvSpPr>
        <p:spPr>
          <a:xfrm>
            <a:off x="9330587" y="5534500"/>
            <a:ext cx="531628" cy="515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01120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</TotalTime>
  <Words>580</Words>
  <Application>Microsoft Office PowerPoint</Application>
  <PresentationFormat>Panorámica</PresentationFormat>
  <Paragraphs>84</Paragraphs>
  <Slides>21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1_Office Theme</vt:lpstr>
      <vt:lpstr>2_Office Theme</vt:lpstr>
      <vt:lpstr>Presentación de PowerPoint</vt:lpstr>
      <vt:lpstr>Dashboard</vt:lpstr>
      <vt:lpstr>Objetivos</vt:lpstr>
      <vt:lpstr>Presentación de PowerPoint</vt:lpstr>
      <vt:lpstr>Presentación de PowerPoint</vt:lpstr>
      <vt:lpstr>Qué es un Portafolio Digital</vt:lpstr>
      <vt:lpstr>Presentación de PowerPoint</vt:lpstr>
      <vt:lpstr>Enfoque por Competencias</vt:lpstr>
      <vt:lpstr>Presentación de PowerPoint</vt:lpstr>
      <vt:lpstr>Presentación de PowerPoint</vt:lpstr>
      <vt:lpstr>Presentación de PowerPoint</vt:lpstr>
      <vt:lpstr>Presentación de PowerPoint</vt:lpstr>
      <vt:lpstr>Ejemplos de Portafolios</vt:lpstr>
      <vt:lpstr>Presentación de PowerPoint</vt:lpstr>
      <vt:lpstr>Presentación de PowerPoint</vt:lpstr>
      <vt:lpstr>Ejemplo DEMO para UNTELS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Rojas Alcantara</dc:creator>
  <cp:lastModifiedBy>Angie Rojas Alcantara</cp:lastModifiedBy>
  <cp:revision>21</cp:revision>
  <dcterms:created xsi:type="dcterms:W3CDTF">2023-01-27T17:18:31Z</dcterms:created>
  <dcterms:modified xsi:type="dcterms:W3CDTF">2023-07-31T21:26:19Z</dcterms:modified>
</cp:coreProperties>
</file>