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92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3095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502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9328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77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33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578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4146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189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642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071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455C6DB-9ED5-467E-9B96-D43D13CB2462}" type="datetimeFigureOut">
              <a:rPr lang="es-PE" smtClean="0"/>
              <a:t>17/11/2023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9CFBFDF-36BD-4D06-BF77-284F15B1F5A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16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El computador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6423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Retrospección</vt:lpstr>
      <vt:lpstr>El computador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2</cp:revision>
  <dcterms:created xsi:type="dcterms:W3CDTF">2023-11-17T16:47:20Z</dcterms:created>
  <dcterms:modified xsi:type="dcterms:W3CDTF">2023-11-17T18:03:35Z</dcterms:modified>
</cp:coreProperties>
</file>