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D0C577-3DC6-D14F-CBE6-726D8A353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B15F0B-87C8-04ED-33B9-A2860CB7C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F0DC6A-44D4-1AED-47B8-329068852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650A-9419-4D69-BE06-678489463FB3}" type="datetimeFigureOut">
              <a:rPr lang="es-PE" smtClean="0"/>
              <a:t>27/03/2023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5A46ED-F718-1B45-3106-D6ABFA35C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81BE18-0A92-D345-6875-6FF78704A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EEA3-6D43-42FA-BB8C-91C10BE5860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42928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866B1-8751-7471-BAB7-9DF300EC8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56D7D09-73FF-7C91-6D0A-76EFAE18FA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2DF42B-1444-9A1C-F045-CA487EC19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650A-9419-4D69-BE06-678489463FB3}" type="datetimeFigureOut">
              <a:rPr lang="es-PE" smtClean="0"/>
              <a:t>27/03/2023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DD6D1A-EAAB-B70D-F908-C5E5A8F67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7E19E0-7FE2-9AC9-EAD9-141B6D508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EEA3-6D43-42FA-BB8C-91C10BE5860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58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21D9DD2-64F3-1097-6B6B-A7A5D5BE93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904AADB-8E0E-4474-29FB-81574CF0D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D837D8-5E48-CDEB-0D6E-CEA8A2FD6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650A-9419-4D69-BE06-678489463FB3}" type="datetimeFigureOut">
              <a:rPr lang="es-PE" smtClean="0"/>
              <a:t>27/03/2023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AB2BBE-64DF-1008-ED09-9D074BC95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5E19F9-2302-19D1-3244-80D2FE72B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EEA3-6D43-42FA-BB8C-91C10BE5860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5928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104930-D2CB-C683-F37A-462639405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60D476-7B28-EE41-64CB-CFE608F40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B0DA1E-3126-8EA6-7596-1E6CA76C1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650A-9419-4D69-BE06-678489463FB3}" type="datetimeFigureOut">
              <a:rPr lang="es-PE" smtClean="0"/>
              <a:t>27/03/2023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2DAD98-0852-A18F-2D35-18916163F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5C0235-C155-B34E-3722-B7E35170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EEA3-6D43-42FA-BB8C-91C10BE5860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49038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2C6597-11CF-CD9C-2969-CE2FA9697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9F493A-7998-472B-8C14-165D90B41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C2E6AA-27AF-B90C-80C0-7D8DF917B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650A-9419-4D69-BE06-678489463FB3}" type="datetimeFigureOut">
              <a:rPr lang="es-PE" smtClean="0"/>
              <a:t>27/03/2023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5A28BC-0DD7-8A24-14EF-FF5D1769D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17CC32-0101-499E-A425-AEC0996AC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EEA3-6D43-42FA-BB8C-91C10BE5860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05293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E69A3C-6905-1772-271D-4C3E2AB23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D655DD-9F6D-ADCD-449D-F4995A3D51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E7DCEC1-92EC-778C-FC00-546DA9936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057E104-7943-E8C7-F439-A8A8CDF12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650A-9419-4D69-BE06-678489463FB3}" type="datetimeFigureOut">
              <a:rPr lang="es-PE" smtClean="0"/>
              <a:t>27/03/2023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82D496-9C9B-E127-3FC9-B8788E04E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6ACC7B-DCAD-E77F-B5C7-BA3F96620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EEA3-6D43-42FA-BB8C-91C10BE5860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03172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F31208-4CF3-29A5-32E9-04CD6061C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EF7B2C-DEC6-6F47-B787-64D4FA873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1E6A3C7-496F-707E-88F2-2B8799B4D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3FE24B6-F01E-7B3F-EA62-B3FAF319F1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C7E8E2A-5D31-9A61-9A0B-C45CF66565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9660C17-1C20-FF0C-B6DC-ADB93E0F4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650A-9419-4D69-BE06-678489463FB3}" type="datetimeFigureOut">
              <a:rPr lang="es-PE" smtClean="0"/>
              <a:t>27/03/2023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31E8F34-0F1C-CB29-FB8B-4921007C2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640B0A-CB76-C7B5-E6E2-D208498F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EEA3-6D43-42FA-BB8C-91C10BE5860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82668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235AA4-930E-4A6F-1A61-3FF906C65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068C3A5-CCDE-861F-1BE5-147038FF7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650A-9419-4D69-BE06-678489463FB3}" type="datetimeFigureOut">
              <a:rPr lang="es-PE" smtClean="0"/>
              <a:t>27/03/2023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072909A-6184-ACB4-D2BB-B5AFE5EA8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F80633F-F374-7D1C-2EA9-A9D229415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EEA3-6D43-42FA-BB8C-91C10BE5860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20772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24F4C84-D7A7-A781-96EC-BCA7EC2DD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650A-9419-4D69-BE06-678489463FB3}" type="datetimeFigureOut">
              <a:rPr lang="es-PE" smtClean="0"/>
              <a:t>27/03/2023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D9819EA-6FEE-9C43-9370-D5C86E3F9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0A4C49-DDD2-C82F-75FB-DF831D37A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EEA3-6D43-42FA-BB8C-91C10BE5860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5582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FE35AE-CA28-9C6A-91FD-F94E92A8E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6772FC-F256-817E-6C99-798FBBB9A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B3667F-3476-E4C9-5F33-C9C28672C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A9884F-DF00-3F5F-DC54-9972D0D23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650A-9419-4D69-BE06-678489463FB3}" type="datetimeFigureOut">
              <a:rPr lang="es-PE" smtClean="0"/>
              <a:t>27/03/2023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764EAB-A95E-09AC-45BC-AB3C7A9D2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E1A1840-1B0C-CD22-0915-A5FB1C12A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EEA3-6D43-42FA-BB8C-91C10BE5860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3760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D14059-263F-E29A-51C1-129132CAE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C17F021-7817-4288-8702-6B5BFD2735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1C2AC5-A98B-321D-1284-59A9F705B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7789E02-5CC7-BBAB-6480-A3B133E60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650A-9419-4D69-BE06-678489463FB3}" type="datetimeFigureOut">
              <a:rPr lang="es-PE" smtClean="0"/>
              <a:t>27/03/2023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98F967-9AEE-3BC0-5EF7-93E9F6983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931017-228C-1B8B-9715-768B6EE2A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EEA3-6D43-42FA-BB8C-91C10BE5860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46714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FA65CEA-4412-0980-F3FE-9A9F5B428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F11AA2-20C0-A429-4210-F31107ED4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C8E500-62F3-BC55-3114-06B4D139D8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C650A-9419-4D69-BE06-678489463FB3}" type="datetimeFigureOut">
              <a:rPr lang="es-PE" smtClean="0"/>
              <a:t>27/03/2023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BFD80C-672C-91B0-811A-150B573D12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F7A009-2DBA-8A56-DCC3-B1698D19C8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7EEA3-6D43-42FA-BB8C-91C10BE5860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0277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B1263-8A51-E9E1-A1B6-58E4ED7F42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7C31B41-919A-12FF-0C27-145608039A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5344EA7-0C2C-54D5-25C0-DC154F180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0" y="-1243432"/>
            <a:ext cx="12155186" cy="810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44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6E317A9-0467-299F-8050-974EC26C4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170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995FAC8-D152-CFB4-A695-A879B10D1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54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38C634D-C7A3-E1AF-1F32-DA6B672C5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1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05EDEF3-5565-3C83-EA83-23D030149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283" y="0"/>
            <a:ext cx="10293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691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0</Words>
  <Application>Microsoft Office PowerPoint</Application>
  <PresentationFormat>Panorámica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Angie Rojas Alcantara</dc:creator>
  <cp:lastModifiedBy>Angie Rojas Alcantara</cp:lastModifiedBy>
  <cp:revision>1</cp:revision>
  <dcterms:created xsi:type="dcterms:W3CDTF">2023-03-27T13:48:16Z</dcterms:created>
  <dcterms:modified xsi:type="dcterms:W3CDTF">2023-03-27T23:10:13Z</dcterms:modified>
</cp:coreProperties>
</file>